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sldIdLst>
    <p:sldId id="256" r:id="rId2"/>
    <p:sldId id="257" r:id="rId3"/>
    <p:sldId id="287" r:id="rId4"/>
    <p:sldId id="289" r:id="rId5"/>
    <p:sldId id="290" r:id="rId6"/>
    <p:sldId id="291" r:id="rId7"/>
    <p:sldId id="292" r:id="rId8"/>
    <p:sldId id="293" r:id="rId9"/>
    <p:sldId id="294" r:id="rId10"/>
    <p:sldId id="295" r:id="rId11"/>
    <p:sldId id="288" r:id="rId12"/>
    <p:sldId id="278" r:id="rId13"/>
    <p:sldId id="276" r:id="rId14"/>
    <p:sldId id="279" r:id="rId15"/>
    <p:sldId id="280" r:id="rId16"/>
    <p:sldId id="281" r:id="rId17"/>
    <p:sldId id="300" r:id="rId18"/>
    <p:sldId id="301" r:id="rId19"/>
    <p:sldId id="299" r:id="rId20"/>
    <p:sldId id="298" r:id="rId21"/>
    <p:sldId id="282" r:id="rId22"/>
    <p:sldId id="283" r:id="rId23"/>
    <p:sldId id="284" r:id="rId24"/>
    <p:sldId id="302" r:id="rId25"/>
    <p:sldId id="303" r:id="rId26"/>
    <p:sldId id="296" r:id="rId27"/>
    <p:sldId id="286" r:id="rId28"/>
    <p:sldId id="285" r:id="rId29"/>
    <p:sldId id="304" r:id="rId30"/>
    <p:sldId id="305" r:id="rId31"/>
    <p:sldId id="306" r:id="rId32"/>
    <p:sldId id="307" r:id="rId33"/>
    <p:sldId id="266" r:id="rId34"/>
    <p:sldId id="308" r:id="rId35"/>
    <p:sldId id="310" r:id="rId36"/>
    <p:sldId id="311" r:id="rId37"/>
    <p:sldId id="313" r:id="rId38"/>
    <p:sldId id="314" r:id="rId39"/>
    <p:sldId id="315" r:id="rId40"/>
    <p:sldId id="312" r:id="rId4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55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4C9DC5-82DE-41B8-87D6-5EFDD9A877D6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1B75FC3-4679-46E6-87A4-417A3CCD5E68}">
      <dgm:prSet phldrT="[文本]"/>
      <dgm:spPr/>
      <dgm:t>
        <a:bodyPr/>
        <a:lstStyle/>
        <a:p>
          <a:r>
            <a:rPr lang="zh-CN" altLang="en-US" smtClean="0"/>
            <a:t>世界</a:t>
          </a:r>
          <a:endParaRPr lang="zh-CN" altLang="en-US" dirty="0"/>
        </a:p>
      </dgm:t>
    </dgm:pt>
    <dgm:pt modelId="{87A07AC1-B9EC-4A92-BFE9-B06758FA93D0}" type="parTrans" cxnId="{B41E9B83-8369-4D02-902F-3767F29774DE}">
      <dgm:prSet/>
      <dgm:spPr/>
      <dgm:t>
        <a:bodyPr/>
        <a:lstStyle/>
        <a:p>
          <a:endParaRPr lang="zh-CN" altLang="en-US"/>
        </a:p>
      </dgm:t>
    </dgm:pt>
    <dgm:pt modelId="{93E978A8-8705-4D6C-952D-9EF092B850F0}" type="sibTrans" cxnId="{B41E9B83-8369-4D02-902F-3767F29774DE}">
      <dgm:prSet/>
      <dgm:spPr/>
      <dgm:t>
        <a:bodyPr/>
        <a:lstStyle/>
        <a:p>
          <a:endParaRPr lang="zh-CN" altLang="en-US"/>
        </a:p>
      </dgm:t>
    </dgm:pt>
    <dgm:pt modelId="{465AD0D7-2749-438C-87C9-0A1C060D7821}">
      <dgm:prSet phldrT="[文本]"/>
      <dgm:spPr/>
      <dgm:t>
        <a:bodyPr/>
        <a:lstStyle/>
        <a:p>
          <a:r>
            <a:rPr lang="zh-CN" altLang="en-US" smtClean="0"/>
            <a:t>地表</a:t>
          </a:r>
          <a:endParaRPr lang="zh-CN" altLang="en-US" dirty="0"/>
        </a:p>
      </dgm:t>
    </dgm:pt>
    <dgm:pt modelId="{2F8FA4CA-FC61-4508-94A5-E781C94CBC30}" type="parTrans" cxnId="{47AAB0A7-9A07-47DF-AF2B-54DFBBD273C3}">
      <dgm:prSet/>
      <dgm:spPr/>
      <dgm:t>
        <a:bodyPr/>
        <a:lstStyle/>
        <a:p>
          <a:endParaRPr lang="zh-CN" altLang="en-US"/>
        </a:p>
      </dgm:t>
    </dgm:pt>
    <dgm:pt modelId="{AFA8A18E-9421-4199-8BA0-81675C1B4D3F}" type="sibTrans" cxnId="{47AAB0A7-9A07-47DF-AF2B-54DFBBD273C3}">
      <dgm:prSet/>
      <dgm:spPr/>
      <dgm:t>
        <a:bodyPr/>
        <a:lstStyle/>
        <a:p>
          <a:endParaRPr lang="zh-CN" altLang="en-US"/>
        </a:p>
      </dgm:t>
    </dgm:pt>
    <dgm:pt modelId="{35519A89-D455-42F3-8ACC-F9F831EBADEC}">
      <dgm:prSet phldrT="[文本]"/>
      <dgm:spPr/>
      <dgm:t>
        <a:bodyPr/>
        <a:lstStyle/>
        <a:p>
          <a:r>
            <a:rPr lang="zh-CN" altLang="en-US" smtClean="0"/>
            <a:t>树</a:t>
          </a:r>
          <a:endParaRPr lang="zh-CN" altLang="en-US" dirty="0"/>
        </a:p>
      </dgm:t>
    </dgm:pt>
    <dgm:pt modelId="{2D02DADC-4ABB-42E4-8785-4C8B29BC3882}" type="parTrans" cxnId="{C7D05812-C8EE-4A24-8310-1A1B4D929615}">
      <dgm:prSet/>
      <dgm:spPr/>
      <dgm:t>
        <a:bodyPr/>
        <a:lstStyle/>
        <a:p>
          <a:endParaRPr lang="zh-CN" altLang="en-US"/>
        </a:p>
      </dgm:t>
    </dgm:pt>
    <dgm:pt modelId="{1365F3EF-07CE-4FD7-9D2A-43772F501D6B}" type="sibTrans" cxnId="{C7D05812-C8EE-4A24-8310-1A1B4D929615}">
      <dgm:prSet/>
      <dgm:spPr/>
      <dgm:t>
        <a:bodyPr/>
        <a:lstStyle/>
        <a:p>
          <a:endParaRPr lang="zh-CN" altLang="en-US"/>
        </a:p>
      </dgm:t>
    </dgm:pt>
    <dgm:pt modelId="{015B9F46-00BE-4F06-A01B-376CB2963BA3}">
      <dgm:prSet phldrT="[文本]"/>
      <dgm:spPr/>
      <dgm:t>
        <a:bodyPr/>
        <a:lstStyle/>
        <a:p>
          <a:r>
            <a:rPr lang="zh-CN" altLang="en-US" smtClean="0"/>
            <a:t>水</a:t>
          </a:r>
          <a:endParaRPr lang="zh-CN" altLang="en-US" dirty="0"/>
        </a:p>
      </dgm:t>
    </dgm:pt>
    <dgm:pt modelId="{575C647D-EAD5-4948-BC07-9386CD62B023}" type="parTrans" cxnId="{0D3111B0-524A-4F10-8BCA-ADDF12F33053}">
      <dgm:prSet/>
      <dgm:spPr/>
      <dgm:t>
        <a:bodyPr/>
        <a:lstStyle/>
        <a:p>
          <a:endParaRPr lang="zh-CN" altLang="en-US"/>
        </a:p>
      </dgm:t>
    </dgm:pt>
    <dgm:pt modelId="{03224259-36B5-4C2B-8CAC-E242C35B5923}" type="sibTrans" cxnId="{0D3111B0-524A-4F10-8BCA-ADDF12F33053}">
      <dgm:prSet/>
      <dgm:spPr/>
      <dgm:t>
        <a:bodyPr/>
        <a:lstStyle/>
        <a:p>
          <a:endParaRPr lang="zh-CN" altLang="en-US"/>
        </a:p>
      </dgm:t>
    </dgm:pt>
    <dgm:pt modelId="{9FF0C979-6DDE-46C8-9968-7BAF736A594E}">
      <dgm:prSet phldrT="[文本]"/>
      <dgm:spPr/>
      <dgm:t>
        <a:bodyPr/>
        <a:lstStyle/>
        <a:p>
          <a:r>
            <a:rPr lang="zh-CN" altLang="en-US" smtClean="0"/>
            <a:t>天空</a:t>
          </a:r>
          <a:endParaRPr lang="zh-CN" altLang="en-US" dirty="0"/>
        </a:p>
      </dgm:t>
    </dgm:pt>
    <dgm:pt modelId="{D9113CE4-5CBC-42B2-B4F2-E7C240D124D0}" type="parTrans" cxnId="{E5D18CDD-467B-4D06-83C6-8F8C83854CE5}">
      <dgm:prSet/>
      <dgm:spPr/>
      <dgm:t>
        <a:bodyPr/>
        <a:lstStyle/>
        <a:p>
          <a:endParaRPr lang="zh-CN" altLang="en-US"/>
        </a:p>
      </dgm:t>
    </dgm:pt>
    <dgm:pt modelId="{1F2B0705-7B42-455B-8209-40E5F030C9D0}" type="sibTrans" cxnId="{E5D18CDD-467B-4D06-83C6-8F8C83854CE5}">
      <dgm:prSet/>
      <dgm:spPr/>
      <dgm:t>
        <a:bodyPr/>
        <a:lstStyle/>
        <a:p>
          <a:endParaRPr lang="zh-CN" altLang="en-US"/>
        </a:p>
      </dgm:t>
    </dgm:pt>
    <dgm:pt modelId="{36081367-0E2D-4AFA-8DDF-BE6A4FF6158E}">
      <dgm:prSet phldrT="[文本]"/>
      <dgm:spPr/>
      <dgm:t>
        <a:bodyPr/>
        <a:lstStyle/>
        <a:p>
          <a:r>
            <a:rPr lang="zh-CN" altLang="en-US" smtClean="0"/>
            <a:t>鸟</a:t>
          </a:r>
          <a:endParaRPr lang="zh-CN" altLang="en-US" dirty="0"/>
        </a:p>
      </dgm:t>
    </dgm:pt>
    <dgm:pt modelId="{D1A4C9EE-87D6-4FA0-9522-6E301BD2EE4D}" type="parTrans" cxnId="{4CF4D424-AB0F-41F2-8707-1CB4F8630BFF}">
      <dgm:prSet/>
      <dgm:spPr/>
      <dgm:t>
        <a:bodyPr/>
        <a:lstStyle/>
        <a:p>
          <a:endParaRPr lang="zh-CN" altLang="en-US"/>
        </a:p>
      </dgm:t>
    </dgm:pt>
    <dgm:pt modelId="{71964A80-95F3-4FF0-91DB-AF592B991D3B}" type="sibTrans" cxnId="{4CF4D424-AB0F-41F2-8707-1CB4F8630BFF}">
      <dgm:prSet/>
      <dgm:spPr/>
      <dgm:t>
        <a:bodyPr/>
        <a:lstStyle/>
        <a:p>
          <a:endParaRPr lang="zh-CN" altLang="en-US"/>
        </a:p>
      </dgm:t>
    </dgm:pt>
    <dgm:pt modelId="{3B2165E0-F4B1-46DB-8AD8-CFDB6D384170}" type="pres">
      <dgm:prSet presAssocID="{544C9DC5-82DE-41B8-87D6-5EFDD9A877D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08CE74F-64A6-49EB-AE35-35D864E7D554}" type="pres">
      <dgm:prSet presAssocID="{F1B75FC3-4679-46E6-87A4-417A3CCD5E68}" presName="hierRoot1" presStyleCnt="0"/>
      <dgm:spPr/>
    </dgm:pt>
    <dgm:pt modelId="{235138D7-9944-4CE8-9510-EDA8AB8443B4}" type="pres">
      <dgm:prSet presAssocID="{F1B75FC3-4679-46E6-87A4-417A3CCD5E68}" presName="composite" presStyleCnt="0"/>
      <dgm:spPr/>
    </dgm:pt>
    <dgm:pt modelId="{A0E4D589-DBDB-4A45-8C8F-D8AD6846B11B}" type="pres">
      <dgm:prSet presAssocID="{F1B75FC3-4679-46E6-87A4-417A3CCD5E68}" presName="image" presStyleLbl="node0" presStyleIdx="0" presStyleCnt="1"/>
      <dgm:spPr/>
    </dgm:pt>
    <dgm:pt modelId="{C526C623-755D-448C-8900-E4D2FF38A15F}" type="pres">
      <dgm:prSet presAssocID="{F1B75FC3-4679-46E6-87A4-417A3CCD5E68}" presName="text" presStyleLbl="revTx" presStyleIdx="0" presStyleCnt="6">
        <dgm:presLayoutVars>
          <dgm:chPref val="3"/>
        </dgm:presLayoutVars>
      </dgm:prSet>
      <dgm:spPr/>
    </dgm:pt>
    <dgm:pt modelId="{020A083B-1CBA-4859-A08D-A3F7B3257F06}" type="pres">
      <dgm:prSet presAssocID="{F1B75FC3-4679-46E6-87A4-417A3CCD5E68}" presName="hierChild2" presStyleCnt="0"/>
      <dgm:spPr/>
    </dgm:pt>
    <dgm:pt modelId="{FA5EAC98-4FBA-4BE7-93A1-89625047CA09}" type="pres">
      <dgm:prSet presAssocID="{2F8FA4CA-FC61-4508-94A5-E781C94CBC30}" presName="Name10" presStyleLbl="parChTrans1D2" presStyleIdx="0" presStyleCnt="2"/>
      <dgm:spPr/>
    </dgm:pt>
    <dgm:pt modelId="{7AFE9EE6-5431-49EA-A683-F10CE0EA9905}" type="pres">
      <dgm:prSet presAssocID="{465AD0D7-2749-438C-87C9-0A1C060D7821}" presName="hierRoot2" presStyleCnt="0"/>
      <dgm:spPr/>
    </dgm:pt>
    <dgm:pt modelId="{46277137-E414-41C5-91CF-6229AC1E2C5C}" type="pres">
      <dgm:prSet presAssocID="{465AD0D7-2749-438C-87C9-0A1C060D7821}" presName="composite2" presStyleCnt="0"/>
      <dgm:spPr/>
    </dgm:pt>
    <dgm:pt modelId="{5A6C3F71-8568-4A67-B575-E7B16120CEB5}" type="pres">
      <dgm:prSet presAssocID="{465AD0D7-2749-438C-87C9-0A1C060D7821}" presName="image2" presStyleLbl="node2" presStyleIdx="0" presStyleCnt="2"/>
      <dgm:spPr/>
    </dgm:pt>
    <dgm:pt modelId="{233A44F0-14AC-440E-A439-CE1B303A2882}" type="pres">
      <dgm:prSet presAssocID="{465AD0D7-2749-438C-87C9-0A1C060D7821}" presName="text2" presStyleLbl="revTx" presStyleIdx="1" presStyleCnt="6">
        <dgm:presLayoutVars>
          <dgm:chPref val="3"/>
        </dgm:presLayoutVars>
      </dgm:prSet>
      <dgm:spPr/>
    </dgm:pt>
    <dgm:pt modelId="{2374A619-8CA8-4AAD-A644-DF34D95A6B61}" type="pres">
      <dgm:prSet presAssocID="{465AD0D7-2749-438C-87C9-0A1C060D7821}" presName="hierChild3" presStyleCnt="0"/>
      <dgm:spPr/>
    </dgm:pt>
    <dgm:pt modelId="{453EF877-FB23-402C-B206-534A8AB3EC69}" type="pres">
      <dgm:prSet presAssocID="{2D02DADC-4ABB-42E4-8785-4C8B29BC3882}" presName="Name17" presStyleLbl="parChTrans1D3" presStyleIdx="0" presStyleCnt="3"/>
      <dgm:spPr/>
    </dgm:pt>
    <dgm:pt modelId="{496DB0A3-377F-461F-A5F9-CAD21328B57F}" type="pres">
      <dgm:prSet presAssocID="{35519A89-D455-42F3-8ACC-F9F831EBADEC}" presName="hierRoot3" presStyleCnt="0"/>
      <dgm:spPr/>
    </dgm:pt>
    <dgm:pt modelId="{3736B161-D4E5-482A-ADB8-83837E7683AA}" type="pres">
      <dgm:prSet presAssocID="{35519A89-D455-42F3-8ACC-F9F831EBADEC}" presName="composite3" presStyleCnt="0"/>
      <dgm:spPr/>
    </dgm:pt>
    <dgm:pt modelId="{0F486406-9D0B-4B1B-A7F8-FD2AAD81A52A}" type="pres">
      <dgm:prSet presAssocID="{35519A89-D455-42F3-8ACC-F9F831EBADEC}" presName="image3" presStyleLbl="node3" presStyleIdx="0" presStyleCnt="3"/>
      <dgm:spPr/>
    </dgm:pt>
    <dgm:pt modelId="{CFB9D932-FC4F-4C99-8B65-87192A39DF9F}" type="pres">
      <dgm:prSet presAssocID="{35519A89-D455-42F3-8ACC-F9F831EBADEC}" presName="text3" presStyleLbl="revTx" presStyleIdx="2" presStyleCnt="6">
        <dgm:presLayoutVars>
          <dgm:chPref val="3"/>
        </dgm:presLayoutVars>
      </dgm:prSet>
      <dgm:spPr/>
    </dgm:pt>
    <dgm:pt modelId="{A08B5B0B-BE66-44B3-82C8-E29209B4CE9C}" type="pres">
      <dgm:prSet presAssocID="{35519A89-D455-42F3-8ACC-F9F831EBADEC}" presName="hierChild4" presStyleCnt="0"/>
      <dgm:spPr/>
    </dgm:pt>
    <dgm:pt modelId="{699829BA-1501-47FC-8497-2BAF5F8BA9C2}" type="pres">
      <dgm:prSet presAssocID="{575C647D-EAD5-4948-BC07-9386CD62B023}" presName="Name17" presStyleLbl="parChTrans1D3" presStyleIdx="1" presStyleCnt="3"/>
      <dgm:spPr/>
    </dgm:pt>
    <dgm:pt modelId="{62A8F9F9-C7B7-4C00-BEFF-699179788F2B}" type="pres">
      <dgm:prSet presAssocID="{015B9F46-00BE-4F06-A01B-376CB2963BA3}" presName="hierRoot3" presStyleCnt="0"/>
      <dgm:spPr/>
    </dgm:pt>
    <dgm:pt modelId="{4B5508FF-B778-4FCA-9609-F7FE5822A5A1}" type="pres">
      <dgm:prSet presAssocID="{015B9F46-00BE-4F06-A01B-376CB2963BA3}" presName="composite3" presStyleCnt="0"/>
      <dgm:spPr/>
    </dgm:pt>
    <dgm:pt modelId="{0ACCD5CC-BDDF-4840-8A59-902C6275123F}" type="pres">
      <dgm:prSet presAssocID="{015B9F46-00BE-4F06-A01B-376CB2963BA3}" presName="image3" presStyleLbl="node3" presStyleIdx="1" presStyleCnt="3"/>
      <dgm:spPr/>
    </dgm:pt>
    <dgm:pt modelId="{169C0BBA-6A58-4E29-AF9D-784A05F73649}" type="pres">
      <dgm:prSet presAssocID="{015B9F46-00BE-4F06-A01B-376CB2963BA3}" presName="text3" presStyleLbl="revTx" presStyleIdx="3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E9672E7-496C-41BC-A60E-84626E15D9C1}" type="pres">
      <dgm:prSet presAssocID="{015B9F46-00BE-4F06-A01B-376CB2963BA3}" presName="hierChild4" presStyleCnt="0"/>
      <dgm:spPr/>
    </dgm:pt>
    <dgm:pt modelId="{B82C17DD-234A-459F-A17B-F52A20D56EBE}" type="pres">
      <dgm:prSet presAssocID="{D9113CE4-5CBC-42B2-B4F2-E7C240D124D0}" presName="Name10" presStyleLbl="parChTrans1D2" presStyleIdx="1" presStyleCnt="2"/>
      <dgm:spPr/>
    </dgm:pt>
    <dgm:pt modelId="{0004F0FA-2BE1-497B-8952-377DFF413F4A}" type="pres">
      <dgm:prSet presAssocID="{9FF0C979-6DDE-46C8-9968-7BAF736A594E}" presName="hierRoot2" presStyleCnt="0"/>
      <dgm:spPr/>
    </dgm:pt>
    <dgm:pt modelId="{3F687314-51A6-4084-A9EB-83B5555883BA}" type="pres">
      <dgm:prSet presAssocID="{9FF0C979-6DDE-46C8-9968-7BAF736A594E}" presName="composite2" presStyleCnt="0"/>
      <dgm:spPr/>
    </dgm:pt>
    <dgm:pt modelId="{2026C561-CF2C-4931-A639-A93175E14759}" type="pres">
      <dgm:prSet presAssocID="{9FF0C979-6DDE-46C8-9968-7BAF736A594E}" presName="image2" presStyleLbl="node2" presStyleIdx="1" presStyleCnt="2"/>
      <dgm:spPr/>
    </dgm:pt>
    <dgm:pt modelId="{1A7C8C1A-797A-4BDA-BBE2-252A0BD08FBE}" type="pres">
      <dgm:prSet presAssocID="{9FF0C979-6DDE-46C8-9968-7BAF736A594E}" presName="text2" presStyleLbl="revTx" presStyleIdx="4" presStyleCnt="6">
        <dgm:presLayoutVars>
          <dgm:chPref val="3"/>
        </dgm:presLayoutVars>
      </dgm:prSet>
      <dgm:spPr/>
    </dgm:pt>
    <dgm:pt modelId="{9A14E973-4C20-4471-A475-F57A00C3CDD5}" type="pres">
      <dgm:prSet presAssocID="{9FF0C979-6DDE-46C8-9968-7BAF736A594E}" presName="hierChild3" presStyleCnt="0"/>
      <dgm:spPr/>
    </dgm:pt>
    <dgm:pt modelId="{1DA23C89-77FE-4C3F-B142-5349B40B97D4}" type="pres">
      <dgm:prSet presAssocID="{D1A4C9EE-87D6-4FA0-9522-6E301BD2EE4D}" presName="Name17" presStyleLbl="parChTrans1D3" presStyleIdx="2" presStyleCnt="3"/>
      <dgm:spPr/>
    </dgm:pt>
    <dgm:pt modelId="{B2EE2006-1AEB-46B5-AB59-83976E7C0B03}" type="pres">
      <dgm:prSet presAssocID="{36081367-0E2D-4AFA-8DDF-BE6A4FF6158E}" presName="hierRoot3" presStyleCnt="0"/>
      <dgm:spPr/>
    </dgm:pt>
    <dgm:pt modelId="{9180756B-2934-4B46-8F22-82D7B2FEFB6E}" type="pres">
      <dgm:prSet presAssocID="{36081367-0E2D-4AFA-8DDF-BE6A4FF6158E}" presName="composite3" presStyleCnt="0"/>
      <dgm:spPr/>
    </dgm:pt>
    <dgm:pt modelId="{4FE5AD6E-C231-4B64-8791-36527940C3F1}" type="pres">
      <dgm:prSet presAssocID="{36081367-0E2D-4AFA-8DDF-BE6A4FF6158E}" presName="image3" presStyleLbl="node3" presStyleIdx="2" presStyleCnt="3"/>
      <dgm:spPr/>
    </dgm:pt>
    <dgm:pt modelId="{7FC2CCFE-FF26-4E1A-8CF6-B554D2FF7FDC}" type="pres">
      <dgm:prSet presAssocID="{36081367-0E2D-4AFA-8DDF-BE6A4FF6158E}" presName="text3" presStyleLbl="revTx" presStyleIdx="5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0CD792A-C702-441D-A3C7-8811510414BA}" type="pres">
      <dgm:prSet presAssocID="{36081367-0E2D-4AFA-8DDF-BE6A4FF6158E}" presName="hierChild4" presStyleCnt="0"/>
      <dgm:spPr/>
    </dgm:pt>
  </dgm:ptLst>
  <dgm:cxnLst>
    <dgm:cxn modelId="{E4CAF11F-30D3-44E5-8895-B3B08E447E31}" type="presOf" srcId="{575C647D-EAD5-4948-BC07-9386CD62B023}" destId="{699829BA-1501-47FC-8497-2BAF5F8BA9C2}" srcOrd="0" destOrd="0" presId="urn:microsoft.com/office/officeart/2009/layout/CirclePictureHierarchy"/>
    <dgm:cxn modelId="{B41E9B83-8369-4D02-902F-3767F29774DE}" srcId="{544C9DC5-82DE-41B8-87D6-5EFDD9A877D6}" destId="{F1B75FC3-4679-46E6-87A4-417A3CCD5E68}" srcOrd="0" destOrd="0" parTransId="{87A07AC1-B9EC-4A92-BFE9-B06758FA93D0}" sibTransId="{93E978A8-8705-4D6C-952D-9EF092B850F0}"/>
    <dgm:cxn modelId="{E5654D8A-AC46-49A7-8B74-DA297DB62913}" type="presOf" srcId="{35519A89-D455-42F3-8ACC-F9F831EBADEC}" destId="{CFB9D932-FC4F-4C99-8B65-87192A39DF9F}" srcOrd="0" destOrd="0" presId="urn:microsoft.com/office/officeart/2009/layout/CirclePictureHierarchy"/>
    <dgm:cxn modelId="{45F8412E-F3A4-4C12-96D8-E54F8C8C10C8}" type="presOf" srcId="{F1B75FC3-4679-46E6-87A4-417A3CCD5E68}" destId="{C526C623-755D-448C-8900-E4D2FF38A15F}" srcOrd="0" destOrd="0" presId="urn:microsoft.com/office/officeart/2009/layout/CirclePictureHierarchy"/>
    <dgm:cxn modelId="{9889028E-0D5D-4BB5-AB48-86CD6905BA6E}" type="presOf" srcId="{015B9F46-00BE-4F06-A01B-376CB2963BA3}" destId="{169C0BBA-6A58-4E29-AF9D-784A05F73649}" srcOrd="0" destOrd="0" presId="urn:microsoft.com/office/officeart/2009/layout/CirclePictureHierarchy"/>
    <dgm:cxn modelId="{6B93BDAE-4065-48EF-9D08-6C8186E011E8}" type="presOf" srcId="{465AD0D7-2749-438C-87C9-0A1C060D7821}" destId="{233A44F0-14AC-440E-A439-CE1B303A2882}" srcOrd="0" destOrd="0" presId="urn:microsoft.com/office/officeart/2009/layout/CirclePictureHierarchy"/>
    <dgm:cxn modelId="{96E22971-BB6B-406E-AEA6-BDC6D0D893F1}" type="presOf" srcId="{544C9DC5-82DE-41B8-87D6-5EFDD9A877D6}" destId="{3B2165E0-F4B1-46DB-8AD8-CFDB6D384170}" srcOrd="0" destOrd="0" presId="urn:microsoft.com/office/officeart/2009/layout/CirclePictureHierarchy"/>
    <dgm:cxn modelId="{849447C3-0F4C-43C6-B4F9-3CB20C27C529}" type="presOf" srcId="{D9113CE4-5CBC-42B2-B4F2-E7C240D124D0}" destId="{B82C17DD-234A-459F-A17B-F52A20D56EBE}" srcOrd="0" destOrd="0" presId="urn:microsoft.com/office/officeart/2009/layout/CirclePictureHierarchy"/>
    <dgm:cxn modelId="{DE848044-C9D9-40F4-A56D-4A90138AC4E0}" type="presOf" srcId="{D1A4C9EE-87D6-4FA0-9522-6E301BD2EE4D}" destId="{1DA23C89-77FE-4C3F-B142-5349B40B97D4}" srcOrd="0" destOrd="0" presId="urn:microsoft.com/office/officeart/2009/layout/CirclePictureHierarchy"/>
    <dgm:cxn modelId="{C7D05812-C8EE-4A24-8310-1A1B4D929615}" srcId="{465AD0D7-2749-438C-87C9-0A1C060D7821}" destId="{35519A89-D455-42F3-8ACC-F9F831EBADEC}" srcOrd="0" destOrd="0" parTransId="{2D02DADC-4ABB-42E4-8785-4C8B29BC3882}" sibTransId="{1365F3EF-07CE-4FD7-9D2A-43772F501D6B}"/>
    <dgm:cxn modelId="{6C94BA8D-E98B-4855-95E4-A0DC0D2CEC1C}" type="presOf" srcId="{9FF0C979-6DDE-46C8-9968-7BAF736A594E}" destId="{1A7C8C1A-797A-4BDA-BBE2-252A0BD08FBE}" srcOrd="0" destOrd="0" presId="urn:microsoft.com/office/officeart/2009/layout/CirclePictureHierarchy"/>
    <dgm:cxn modelId="{47AAB0A7-9A07-47DF-AF2B-54DFBBD273C3}" srcId="{F1B75FC3-4679-46E6-87A4-417A3CCD5E68}" destId="{465AD0D7-2749-438C-87C9-0A1C060D7821}" srcOrd="0" destOrd="0" parTransId="{2F8FA4CA-FC61-4508-94A5-E781C94CBC30}" sibTransId="{AFA8A18E-9421-4199-8BA0-81675C1B4D3F}"/>
    <dgm:cxn modelId="{5D8B5180-7AEE-43D9-A758-2ADA6A73C534}" type="presOf" srcId="{36081367-0E2D-4AFA-8DDF-BE6A4FF6158E}" destId="{7FC2CCFE-FF26-4E1A-8CF6-B554D2FF7FDC}" srcOrd="0" destOrd="0" presId="urn:microsoft.com/office/officeart/2009/layout/CirclePictureHierarchy"/>
    <dgm:cxn modelId="{D06489E0-4B72-46DF-8822-9C6F97E463A7}" type="presOf" srcId="{2F8FA4CA-FC61-4508-94A5-E781C94CBC30}" destId="{FA5EAC98-4FBA-4BE7-93A1-89625047CA09}" srcOrd="0" destOrd="0" presId="urn:microsoft.com/office/officeart/2009/layout/CirclePictureHierarchy"/>
    <dgm:cxn modelId="{898807A2-AF9A-46BA-9BC0-7DDE1EB93B79}" type="presOf" srcId="{2D02DADC-4ABB-42E4-8785-4C8B29BC3882}" destId="{453EF877-FB23-402C-B206-534A8AB3EC69}" srcOrd="0" destOrd="0" presId="urn:microsoft.com/office/officeart/2009/layout/CirclePictureHierarchy"/>
    <dgm:cxn modelId="{0D3111B0-524A-4F10-8BCA-ADDF12F33053}" srcId="{465AD0D7-2749-438C-87C9-0A1C060D7821}" destId="{015B9F46-00BE-4F06-A01B-376CB2963BA3}" srcOrd="1" destOrd="0" parTransId="{575C647D-EAD5-4948-BC07-9386CD62B023}" sibTransId="{03224259-36B5-4C2B-8CAC-E242C35B5923}"/>
    <dgm:cxn modelId="{E5D18CDD-467B-4D06-83C6-8F8C83854CE5}" srcId="{F1B75FC3-4679-46E6-87A4-417A3CCD5E68}" destId="{9FF0C979-6DDE-46C8-9968-7BAF736A594E}" srcOrd="1" destOrd="0" parTransId="{D9113CE4-5CBC-42B2-B4F2-E7C240D124D0}" sibTransId="{1F2B0705-7B42-455B-8209-40E5F030C9D0}"/>
    <dgm:cxn modelId="{4CF4D424-AB0F-41F2-8707-1CB4F8630BFF}" srcId="{9FF0C979-6DDE-46C8-9968-7BAF736A594E}" destId="{36081367-0E2D-4AFA-8DDF-BE6A4FF6158E}" srcOrd="0" destOrd="0" parTransId="{D1A4C9EE-87D6-4FA0-9522-6E301BD2EE4D}" sibTransId="{71964A80-95F3-4FF0-91DB-AF592B991D3B}"/>
    <dgm:cxn modelId="{C74071D5-6B17-4622-8452-183A367F6877}" type="presParOf" srcId="{3B2165E0-F4B1-46DB-8AD8-CFDB6D384170}" destId="{408CE74F-64A6-49EB-AE35-35D864E7D554}" srcOrd="0" destOrd="0" presId="urn:microsoft.com/office/officeart/2009/layout/CirclePictureHierarchy"/>
    <dgm:cxn modelId="{51765BBB-CC3E-443B-8D40-841359AC9802}" type="presParOf" srcId="{408CE74F-64A6-49EB-AE35-35D864E7D554}" destId="{235138D7-9944-4CE8-9510-EDA8AB8443B4}" srcOrd="0" destOrd="0" presId="urn:microsoft.com/office/officeart/2009/layout/CirclePictureHierarchy"/>
    <dgm:cxn modelId="{9917C85B-1DB9-44C1-9709-E8645E28BB2D}" type="presParOf" srcId="{235138D7-9944-4CE8-9510-EDA8AB8443B4}" destId="{A0E4D589-DBDB-4A45-8C8F-D8AD6846B11B}" srcOrd="0" destOrd="0" presId="urn:microsoft.com/office/officeart/2009/layout/CirclePictureHierarchy"/>
    <dgm:cxn modelId="{93B3C85B-10F2-4F54-828A-F35D1311515D}" type="presParOf" srcId="{235138D7-9944-4CE8-9510-EDA8AB8443B4}" destId="{C526C623-755D-448C-8900-E4D2FF38A15F}" srcOrd="1" destOrd="0" presId="urn:microsoft.com/office/officeart/2009/layout/CirclePictureHierarchy"/>
    <dgm:cxn modelId="{60C1EDFE-04EC-411A-B077-CCFB7490A390}" type="presParOf" srcId="{408CE74F-64A6-49EB-AE35-35D864E7D554}" destId="{020A083B-1CBA-4859-A08D-A3F7B3257F06}" srcOrd="1" destOrd="0" presId="urn:microsoft.com/office/officeart/2009/layout/CirclePictureHierarchy"/>
    <dgm:cxn modelId="{41DAA6B7-1CCD-4CE6-84F8-026FE40B1C1C}" type="presParOf" srcId="{020A083B-1CBA-4859-A08D-A3F7B3257F06}" destId="{FA5EAC98-4FBA-4BE7-93A1-89625047CA09}" srcOrd="0" destOrd="0" presId="urn:microsoft.com/office/officeart/2009/layout/CirclePictureHierarchy"/>
    <dgm:cxn modelId="{364651B3-E195-465A-8C15-6B3B5B21AE2E}" type="presParOf" srcId="{020A083B-1CBA-4859-A08D-A3F7B3257F06}" destId="{7AFE9EE6-5431-49EA-A683-F10CE0EA9905}" srcOrd="1" destOrd="0" presId="urn:microsoft.com/office/officeart/2009/layout/CirclePictureHierarchy"/>
    <dgm:cxn modelId="{488F00E6-E81A-4702-9BD4-82E2CAC76F86}" type="presParOf" srcId="{7AFE9EE6-5431-49EA-A683-F10CE0EA9905}" destId="{46277137-E414-41C5-91CF-6229AC1E2C5C}" srcOrd="0" destOrd="0" presId="urn:microsoft.com/office/officeart/2009/layout/CirclePictureHierarchy"/>
    <dgm:cxn modelId="{6450786C-6C74-4038-9BBD-39547132B401}" type="presParOf" srcId="{46277137-E414-41C5-91CF-6229AC1E2C5C}" destId="{5A6C3F71-8568-4A67-B575-E7B16120CEB5}" srcOrd="0" destOrd="0" presId="urn:microsoft.com/office/officeart/2009/layout/CirclePictureHierarchy"/>
    <dgm:cxn modelId="{07BE3722-3F66-4394-98FD-DE6C7E6B3CDD}" type="presParOf" srcId="{46277137-E414-41C5-91CF-6229AC1E2C5C}" destId="{233A44F0-14AC-440E-A439-CE1B303A2882}" srcOrd="1" destOrd="0" presId="urn:microsoft.com/office/officeart/2009/layout/CirclePictureHierarchy"/>
    <dgm:cxn modelId="{5AB6A581-D3D2-4531-AB94-A06F1937139B}" type="presParOf" srcId="{7AFE9EE6-5431-49EA-A683-F10CE0EA9905}" destId="{2374A619-8CA8-4AAD-A644-DF34D95A6B61}" srcOrd="1" destOrd="0" presId="urn:microsoft.com/office/officeart/2009/layout/CirclePictureHierarchy"/>
    <dgm:cxn modelId="{C1227A7C-C3CE-40B3-8AD1-58E0B903783F}" type="presParOf" srcId="{2374A619-8CA8-4AAD-A644-DF34D95A6B61}" destId="{453EF877-FB23-402C-B206-534A8AB3EC69}" srcOrd="0" destOrd="0" presId="urn:microsoft.com/office/officeart/2009/layout/CirclePictureHierarchy"/>
    <dgm:cxn modelId="{EE6B3AA0-0A77-4950-A8A1-9CC3AF527651}" type="presParOf" srcId="{2374A619-8CA8-4AAD-A644-DF34D95A6B61}" destId="{496DB0A3-377F-461F-A5F9-CAD21328B57F}" srcOrd="1" destOrd="0" presId="urn:microsoft.com/office/officeart/2009/layout/CirclePictureHierarchy"/>
    <dgm:cxn modelId="{917EE47B-64AE-4771-9D1F-90F69B5CCFC3}" type="presParOf" srcId="{496DB0A3-377F-461F-A5F9-CAD21328B57F}" destId="{3736B161-D4E5-482A-ADB8-83837E7683AA}" srcOrd="0" destOrd="0" presId="urn:microsoft.com/office/officeart/2009/layout/CirclePictureHierarchy"/>
    <dgm:cxn modelId="{2FF60708-B368-4F9A-B8F9-D2C7CF126C85}" type="presParOf" srcId="{3736B161-D4E5-482A-ADB8-83837E7683AA}" destId="{0F486406-9D0B-4B1B-A7F8-FD2AAD81A52A}" srcOrd="0" destOrd="0" presId="urn:microsoft.com/office/officeart/2009/layout/CirclePictureHierarchy"/>
    <dgm:cxn modelId="{75185342-E77E-4F44-BE0C-B7A102A86CD5}" type="presParOf" srcId="{3736B161-D4E5-482A-ADB8-83837E7683AA}" destId="{CFB9D932-FC4F-4C99-8B65-87192A39DF9F}" srcOrd="1" destOrd="0" presId="urn:microsoft.com/office/officeart/2009/layout/CirclePictureHierarchy"/>
    <dgm:cxn modelId="{62166E4E-9EDB-421E-AAF3-3157702385CA}" type="presParOf" srcId="{496DB0A3-377F-461F-A5F9-CAD21328B57F}" destId="{A08B5B0B-BE66-44B3-82C8-E29209B4CE9C}" srcOrd="1" destOrd="0" presId="urn:microsoft.com/office/officeart/2009/layout/CirclePictureHierarchy"/>
    <dgm:cxn modelId="{925A8555-58D5-42C8-B0F8-FCCB8DE7659D}" type="presParOf" srcId="{2374A619-8CA8-4AAD-A644-DF34D95A6B61}" destId="{699829BA-1501-47FC-8497-2BAF5F8BA9C2}" srcOrd="2" destOrd="0" presId="urn:microsoft.com/office/officeart/2009/layout/CirclePictureHierarchy"/>
    <dgm:cxn modelId="{27158EAA-9D1F-470C-B244-4C0FC69356DE}" type="presParOf" srcId="{2374A619-8CA8-4AAD-A644-DF34D95A6B61}" destId="{62A8F9F9-C7B7-4C00-BEFF-699179788F2B}" srcOrd="3" destOrd="0" presId="urn:microsoft.com/office/officeart/2009/layout/CirclePictureHierarchy"/>
    <dgm:cxn modelId="{06E0DDA0-02F4-479C-BFF4-AC21FA0F79AC}" type="presParOf" srcId="{62A8F9F9-C7B7-4C00-BEFF-699179788F2B}" destId="{4B5508FF-B778-4FCA-9609-F7FE5822A5A1}" srcOrd="0" destOrd="0" presId="urn:microsoft.com/office/officeart/2009/layout/CirclePictureHierarchy"/>
    <dgm:cxn modelId="{AD252262-11F9-4BCF-A56A-F1CA2912F73E}" type="presParOf" srcId="{4B5508FF-B778-4FCA-9609-F7FE5822A5A1}" destId="{0ACCD5CC-BDDF-4840-8A59-902C6275123F}" srcOrd="0" destOrd="0" presId="urn:microsoft.com/office/officeart/2009/layout/CirclePictureHierarchy"/>
    <dgm:cxn modelId="{0E408947-A768-4D05-8BF9-80B8CAA369EA}" type="presParOf" srcId="{4B5508FF-B778-4FCA-9609-F7FE5822A5A1}" destId="{169C0BBA-6A58-4E29-AF9D-784A05F73649}" srcOrd="1" destOrd="0" presId="urn:microsoft.com/office/officeart/2009/layout/CirclePictureHierarchy"/>
    <dgm:cxn modelId="{266175D9-9E83-437B-BEEA-F7CFEC009B97}" type="presParOf" srcId="{62A8F9F9-C7B7-4C00-BEFF-699179788F2B}" destId="{CE9672E7-496C-41BC-A60E-84626E15D9C1}" srcOrd="1" destOrd="0" presId="urn:microsoft.com/office/officeart/2009/layout/CirclePictureHierarchy"/>
    <dgm:cxn modelId="{7ED8DB70-361D-4B66-A27C-89F83FBAE4B0}" type="presParOf" srcId="{020A083B-1CBA-4859-A08D-A3F7B3257F06}" destId="{B82C17DD-234A-459F-A17B-F52A20D56EBE}" srcOrd="2" destOrd="0" presId="urn:microsoft.com/office/officeart/2009/layout/CirclePictureHierarchy"/>
    <dgm:cxn modelId="{DF2F637D-B174-4E9F-873C-C297E0FD5D4B}" type="presParOf" srcId="{020A083B-1CBA-4859-A08D-A3F7B3257F06}" destId="{0004F0FA-2BE1-497B-8952-377DFF413F4A}" srcOrd="3" destOrd="0" presId="urn:microsoft.com/office/officeart/2009/layout/CirclePictureHierarchy"/>
    <dgm:cxn modelId="{5FB621BE-5CEB-4759-AA41-D875E38D8506}" type="presParOf" srcId="{0004F0FA-2BE1-497B-8952-377DFF413F4A}" destId="{3F687314-51A6-4084-A9EB-83B5555883BA}" srcOrd="0" destOrd="0" presId="urn:microsoft.com/office/officeart/2009/layout/CirclePictureHierarchy"/>
    <dgm:cxn modelId="{484A05AA-88F9-458E-A7BF-7512136E681F}" type="presParOf" srcId="{3F687314-51A6-4084-A9EB-83B5555883BA}" destId="{2026C561-CF2C-4931-A639-A93175E14759}" srcOrd="0" destOrd="0" presId="urn:microsoft.com/office/officeart/2009/layout/CirclePictureHierarchy"/>
    <dgm:cxn modelId="{7C088BA6-204D-457A-A568-D8D4F6D24E7B}" type="presParOf" srcId="{3F687314-51A6-4084-A9EB-83B5555883BA}" destId="{1A7C8C1A-797A-4BDA-BBE2-252A0BD08FBE}" srcOrd="1" destOrd="0" presId="urn:microsoft.com/office/officeart/2009/layout/CirclePictureHierarchy"/>
    <dgm:cxn modelId="{5FF71F17-DB36-4053-83C8-BE31B6AB3428}" type="presParOf" srcId="{0004F0FA-2BE1-497B-8952-377DFF413F4A}" destId="{9A14E973-4C20-4471-A475-F57A00C3CDD5}" srcOrd="1" destOrd="0" presId="urn:microsoft.com/office/officeart/2009/layout/CirclePictureHierarchy"/>
    <dgm:cxn modelId="{F24D2EF2-B99D-464E-8C78-EDF6FE25F437}" type="presParOf" srcId="{9A14E973-4C20-4471-A475-F57A00C3CDD5}" destId="{1DA23C89-77FE-4C3F-B142-5349B40B97D4}" srcOrd="0" destOrd="0" presId="urn:microsoft.com/office/officeart/2009/layout/CirclePictureHierarchy"/>
    <dgm:cxn modelId="{92BCD89D-8BFC-4FF6-BF1B-B56A08429AE6}" type="presParOf" srcId="{9A14E973-4C20-4471-A475-F57A00C3CDD5}" destId="{B2EE2006-1AEB-46B5-AB59-83976E7C0B03}" srcOrd="1" destOrd="0" presId="urn:microsoft.com/office/officeart/2009/layout/CirclePictureHierarchy"/>
    <dgm:cxn modelId="{3C811C31-C0D8-4B89-A307-C0FE55A3DFDB}" type="presParOf" srcId="{B2EE2006-1AEB-46B5-AB59-83976E7C0B03}" destId="{9180756B-2934-4B46-8F22-82D7B2FEFB6E}" srcOrd="0" destOrd="0" presId="urn:microsoft.com/office/officeart/2009/layout/CirclePictureHierarchy"/>
    <dgm:cxn modelId="{FF28DE2C-99EA-4040-8CF6-188A3F6DDF06}" type="presParOf" srcId="{9180756B-2934-4B46-8F22-82D7B2FEFB6E}" destId="{4FE5AD6E-C231-4B64-8791-36527940C3F1}" srcOrd="0" destOrd="0" presId="urn:microsoft.com/office/officeart/2009/layout/CirclePictureHierarchy"/>
    <dgm:cxn modelId="{7EC65CB8-2AFD-49C4-9F63-594CB0398C0A}" type="presParOf" srcId="{9180756B-2934-4B46-8F22-82D7B2FEFB6E}" destId="{7FC2CCFE-FF26-4E1A-8CF6-B554D2FF7FDC}" srcOrd="1" destOrd="0" presId="urn:microsoft.com/office/officeart/2009/layout/CirclePictureHierarchy"/>
    <dgm:cxn modelId="{4752B00F-EC95-4A77-88C7-956BF8F8A3B0}" type="presParOf" srcId="{B2EE2006-1AEB-46B5-AB59-83976E7C0B03}" destId="{D0CD792A-C702-441D-A3C7-8811510414BA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A23C89-77FE-4C3F-B142-5349B40B97D4}">
      <dsp:nvSpPr>
        <dsp:cNvPr id="0" name=""/>
        <dsp:cNvSpPr/>
      </dsp:nvSpPr>
      <dsp:spPr>
        <a:xfrm>
          <a:off x="5254626" y="2473323"/>
          <a:ext cx="91440" cy="2782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82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2C17DD-234A-459F-A17B-F52A20D56EBE}">
      <dsp:nvSpPr>
        <dsp:cNvPr id="0" name=""/>
        <dsp:cNvSpPr/>
      </dsp:nvSpPr>
      <dsp:spPr>
        <a:xfrm>
          <a:off x="3478352" y="1311664"/>
          <a:ext cx="1821993" cy="2782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238"/>
              </a:lnTo>
              <a:lnTo>
                <a:pt x="1821993" y="140238"/>
              </a:lnTo>
              <a:lnTo>
                <a:pt x="1821993" y="27826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9829BA-1501-47FC-8497-2BAF5F8BA9C2}">
      <dsp:nvSpPr>
        <dsp:cNvPr id="0" name=""/>
        <dsp:cNvSpPr/>
      </dsp:nvSpPr>
      <dsp:spPr>
        <a:xfrm>
          <a:off x="1656358" y="2473323"/>
          <a:ext cx="1214662" cy="2782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238"/>
              </a:lnTo>
              <a:lnTo>
                <a:pt x="1214662" y="140238"/>
              </a:lnTo>
              <a:lnTo>
                <a:pt x="1214662" y="2782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3EF877-FB23-402C-B206-534A8AB3EC69}">
      <dsp:nvSpPr>
        <dsp:cNvPr id="0" name=""/>
        <dsp:cNvSpPr/>
      </dsp:nvSpPr>
      <dsp:spPr>
        <a:xfrm>
          <a:off x="441695" y="2473323"/>
          <a:ext cx="1214662" cy="278268"/>
        </a:xfrm>
        <a:custGeom>
          <a:avLst/>
          <a:gdLst/>
          <a:ahLst/>
          <a:cxnLst/>
          <a:rect l="0" t="0" r="0" b="0"/>
          <a:pathLst>
            <a:path>
              <a:moveTo>
                <a:pt x="1214662" y="0"/>
              </a:moveTo>
              <a:lnTo>
                <a:pt x="1214662" y="140238"/>
              </a:lnTo>
              <a:lnTo>
                <a:pt x="0" y="140238"/>
              </a:lnTo>
              <a:lnTo>
                <a:pt x="0" y="2782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5EAC98-4FBA-4BE7-93A1-89625047CA09}">
      <dsp:nvSpPr>
        <dsp:cNvPr id="0" name=""/>
        <dsp:cNvSpPr/>
      </dsp:nvSpPr>
      <dsp:spPr>
        <a:xfrm>
          <a:off x="1656358" y="1311664"/>
          <a:ext cx="1821993" cy="278268"/>
        </a:xfrm>
        <a:custGeom>
          <a:avLst/>
          <a:gdLst/>
          <a:ahLst/>
          <a:cxnLst/>
          <a:rect l="0" t="0" r="0" b="0"/>
          <a:pathLst>
            <a:path>
              <a:moveTo>
                <a:pt x="1821993" y="0"/>
              </a:moveTo>
              <a:lnTo>
                <a:pt x="1821993" y="140238"/>
              </a:lnTo>
              <a:lnTo>
                <a:pt x="0" y="140238"/>
              </a:lnTo>
              <a:lnTo>
                <a:pt x="0" y="27826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E4D589-DBDB-4A45-8C8F-D8AD6846B11B}">
      <dsp:nvSpPr>
        <dsp:cNvPr id="0" name=""/>
        <dsp:cNvSpPr/>
      </dsp:nvSpPr>
      <dsp:spPr>
        <a:xfrm>
          <a:off x="3036656" y="428273"/>
          <a:ext cx="883391" cy="8833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26C623-755D-448C-8900-E4D2FF38A15F}">
      <dsp:nvSpPr>
        <dsp:cNvPr id="0" name=""/>
        <dsp:cNvSpPr/>
      </dsp:nvSpPr>
      <dsp:spPr>
        <a:xfrm>
          <a:off x="3920047" y="426064"/>
          <a:ext cx="1325086" cy="883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900" kern="1200" smtClean="0"/>
            <a:t>世界</a:t>
          </a:r>
          <a:endParaRPr lang="zh-CN" altLang="en-US" sz="3900" kern="1200" dirty="0"/>
        </a:p>
      </dsp:txBody>
      <dsp:txXfrm>
        <a:off x="3920047" y="426064"/>
        <a:ext cx="1325086" cy="883391"/>
      </dsp:txXfrm>
    </dsp:sp>
    <dsp:sp modelId="{5A6C3F71-8568-4A67-B575-E7B16120CEB5}">
      <dsp:nvSpPr>
        <dsp:cNvPr id="0" name=""/>
        <dsp:cNvSpPr/>
      </dsp:nvSpPr>
      <dsp:spPr>
        <a:xfrm>
          <a:off x="1214662" y="1589932"/>
          <a:ext cx="883391" cy="8833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A44F0-14AC-440E-A439-CE1B303A2882}">
      <dsp:nvSpPr>
        <dsp:cNvPr id="0" name=""/>
        <dsp:cNvSpPr/>
      </dsp:nvSpPr>
      <dsp:spPr>
        <a:xfrm>
          <a:off x="2098053" y="1587723"/>
          <a:ext cx="1325086" cy="883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900" kern="1200" smtClean="0"/>
            <a:t>地表</a:t>
          </a:r>
          <a:endParaRPr lang="zh-CN" altLang="en-US" sz="3900" kern="1200" dirty="0"/>
        </a:p>
      </dsp:txBody>
      <dsp:txXfrm>
        <a:off x="2098053" y="1587723"/>
        <a:ext cx="1325086" cy="883391"/>
      </dsp:txXfrm>
    </dsp:sp>
    <dsp:sp modelId="{0F486406-9D0B-4B1B-A7F8-FD2AAD81A52A}">
      <dsp:nvSpPr>
        <dsp:cNvPr id="0" name=""/>
        <dsp:cNvSpPr/>
      </dsp:nvSpPr>
      <dsp:spPr>
        <a:xfrm>
          <a:off x="0" y="2751591"/>
          <a:ext cx="883391" cy="8833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B9D932-FC4F-4C99-8B65-87192A39DF9F}">
      <dsp:nvSpPr>
        <dsp:cNvPr id="0" name=""/>
        <dsp:cNvSpPr/>
      </dsp:nvSpPr>
      <dsp:spPr>
        <a:xfrm>
          <a:off x="883391" y="2749382"/>
          <a:ext cx="1325086" cy="883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900" kern="1200" smtClean="0"/>
            <a:t>树</a:t>
          </a:r>
          <a:endParaRPr lang="zh-CN" altLang="en-US" sz="3900" kern="1200" dirty="0"/>
        </a:p>
      </dsp:txBody>
      <dsp:txXfrm>
        <a:off x="883391" y="2749382"/>
        <a:ext cx="1325086" cy="883391"/>
      </dsp:txXfrm>
    </dsp:sp>
    <dsp:sp modelId="{0ACCD5CC-BDDF-4840-8A59-902C6275123F}">
      <dsp:nvSpPr>
        <dsp:cNvPr id="0" name=""/>
        <dsp:cNvSpPr/>
      </dsp:nvSpPr>
      <dsp:spPr>
        <a:xfrm>
          <a:off x="2429325" y="2751591"/>
          <a:ext cx="883391" cy="8833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9C0BBA-6A58-4E29-AF9D-784A05F73649}">
      <dsp:nvSpPr>
        <dsp:cNvPr id="0" name=""/>
        <dsp:cNvSpPr/>
      </dsp:nvSpPr>
      <dsp:spPr>
        <a:xfrm>
          <a:off x="3312716" y="2749382"/>
          <a:ext cx="1325086" cy="883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900" kern="1200" smtClean="0"/>
            <a:t>水</a:t>
          </a:r>
          <a:endParaRPr lang="zh-CN" altLang="en-US" sz="3900" kern="1200" dirty="0"/>
        </a:p>
      </dsp:txBody>
      <dsp:txXfrm>
        <a:off x="3312716" y="2749382"/>
        <a:ext cx="1325086" cy="883391"/>
      </dsp:txXfrm>
    </dsp:sp>
    <dsp:sp modelId="{2026C561-CF2C-4931-A639-A93175E14759}">
      <dsp:nvSpPr>
        <dsp:cNvPr id="0" name=""/>
        <dsp:cNvSpPr/>
      </dsp:nvSpPr>
      <dsp:spPr>
        <a:xfrm>
          <a:off x="4858650" y="1589932"/>
          <a:ext cx="883391" cy="8833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7C8C1A-797A-4BDA-BBE2-252A0BD08FBE}">
      <dsp:nvSpPr>
        <dsp:cNvPr id="0" name=""/>
        <dsp:cNvSpPr/>
      </dsp:nvSpPr>
      <dsp:spPr>
        <a:xfrm>
          <a:off x="5742041" y="1587723"/>
          <a:ext cx="1325086" cy="883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900" kern="1200" smtClean="0"/>
            <a:t>天空</a:t>
          </a:r>
          <a:endParaRPr lang="zh-CN" altLang="en-US" sz="3900" kern="1200" dirty="0"/>
        </a:p>
      </dsp:txBody>
      <dsp:txXfrm>
        <a:off x="5742041" y="1587723"/>
        <a:ext cx="1325086" cy="883391"/>
      </dsp:txXfrm>
    </dsp:sp>
    <dsp:sp modelId="{4FE5AD6E-C231-4B64-8791-36527940C3F1}">
      <dsp:nvSpPr>
        <dsp:cNvPr id="0" name=""/>
        <dsp:cNvSpPr/>
      </dsp:nvSpPr>
      <dsp:spPr>
        <a:xfrm>
          <a:off x="4858650" y="2751591"/>
          <a:ext cx="883391" cy="8833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C2CCFE-FF26-4E1A-8CF6-B554D2FF7FDC}">
      <dsp:nvSpPr>
        <dsp:cNvPr id="0" name=""/>
        <dsp:cNvSpPr/>
      </dsp:nvSpPr>
      <dsp:spPr>
        <a:xfrm>
          <a:off x="5742041" y="2749382"/>
          <a:ext cx="1325086" cy="883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900" kern="1200" smtClean="0"/>
            <a:t>鸟</a:t>
          </a:r>
          <a:endParaRPr lang="zh-CN" altLang="en-US" sz="3900" kern="1200" dirty="0"/>
        </a:p>
      </dsp:txBody>
      <dsp:txXfrm>
        <a:off x="5742041" y="2749382"/>
        <a:ext cx="1325086" cy="8833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2012/10/19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2012/10/19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2012/10/19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2012/10/19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2012/10/19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2012/10/19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2012/10/19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2012/10/19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2012/10/19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2012/10/19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zh-CN" alt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单击图标添加图片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2012/10/19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2012/10/19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7200" dirty="0" smtClean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黑体" pitchFamily="49" charset="-122"/>
                <a:ea typeface="黑体" pitchFamily="49" charset="-122"/>
              </a:rPr>
              <a:t>客户端开发实战</a:t>
            </a:r>
            <a:endParaRPr lang="zh-CN" altLang="en-US" sz="7200" dirty="0"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zh-CN" dirty="0" smtClean="0"/>
              <a:t>Python</a:t>
            </a:r>
            <a:r>
              <a:rPr lang="zh-CN" altLang="en-US" dirty="0" smtClean="0"/>
              <a:t>客户端杂谈</a:t>
            </a:r>
            <a:endParaRPr lang="en-US" altLang="zh-CN" dirty="0" smtClean="0"/>
          </a:p>
          <a:p>
            <a:pPr algn="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369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学生</a:t>
            </a:r>
            <a:r>
              <a:rPr lang="zh-CN" altLang="en-US" dirty="0" smtClean="0"/>
              <a:t>的案例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学习</a:t>
            </a:r>
            <a:r>
              <a:rPr lang="en-US" altLang="zh-CN" dirty="0" smtClean="0"/>
              <a:t>Python + PyGame</a:t>
            </a:r>
            <a:r>
              <a:rPr lang="zh-CN" altLang="en-US" dirty="0" smtClean="0"/>
              <a:t>一周。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开发两周。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883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74642"/>
          </a:xfrm>
        </p:spPr>
        <p:txBody>
          <a:bodyPr>
            <a:normAutofit/>
          </a:bodyPr>
          <a:lstStyle/>
          <a:p>
            <a:r>
              <a:rPr lang="en-US" altLang="zh-CN" sz="4400" dirty="0" smtClean="0"/>
              <a:t>PART 2 – </a:t>
            </a:r>
            <a:r>
              <a:rPr lang="zh-CN" altLang="en-US" sz="4400" dirty="0"/>
              <a:t>开发篇</a:t>
            </a:r>
          </a:p>
        </p:txBody>
      </p:sp>
    </p:spTree>
    <p:extLst>
      <p:ext uri="{BB962C8B-B14F-4D97-AF65-F5344CB8AC3E}">
        <p14:creationId xmlns:p14="http://schemas.microsoft.com/office/powerpoint/2010/main" val="136520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上古时代：图块拼凑世界</a:t>
            </a:r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484784"/>
            <a:ext cx="5112568" cy="328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5013176"/>
            <a:ext cx="2343150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99992" y="5157192"/>
            <a:ext cx="24482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 smtClean="0"/>
              <a:t>红白机</a:t>
            </a:r>
            <a:endParaRPr lang="en-US" altLang="zh-CN" dirty="0" smtClean="0"/>
          </a:p>
          <a:p>
            <a:pPr algn="r"/>
            <a:r>
              <a:rPr lang="zh-CN" altLang="en-US" dirty="0" smtClean="0"/>
              <a:t>街机</a:t>
            </a:r>
            <a:endParaRPr lang="en-US" altLang="zh-CN" dirty="0" smtClean="0"/>
          </a:p>
          <a:p>
            <a:pPr algn="r"/>
            <a:r>
              <a:rPr lang="en-US" altLang="zh-CN" dirty="0" smtClean="0"/>
              <a:t>NDS</a:t>
            </a:r>
          </a:p>
          <a:p>
            <a:pPr algn="r"/>
            <a:r>
              <a:rPr lang="en-US" altLang="zh-CN" dirty="0" smtClean="0"/>
              <a:t>KOF</a:t>
            </a:r>
          </a:p>
          <a:p>
            <a:pPr algn="r"/>
            <a:r>
              <a:rPr lang="zh-CN" altLang="en-US" dirty="0" smtClean="0"/>
              <a:t>弱</a:t>
            </a:r>
            <a:r>
              <a:rPr lang="en-US" altLang="zh-CN" dirty="0" smtClean="0"/>
              <a:t>CPU+</a:t>
            </a:r>
            <a:r>
              <a:rPr lang="zh-CN" altLang="en-US" dirty="0" smtClean="0"/>
              <a:t>简单显卡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072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中古时代：</a:t>
            </a:r>
            <a:r>
              <a:rPr lang="en-US" altLang="zh-CN" dirty="0" smtClean="0"/>
              <a:t>CPU</a:t>
            </a:r>
            <a:r>
              <a:rPr lang="zh-CN" altLang="en-US" dirty="0" smtClean="0"/>
              <a:t>逐点绘制</a:t>
            </a:r>
            <a:endParaRPr lang="zh-CN" altLang="en-US" dirty="0"/>
          </a:p>
        </p:txBody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628800"/>
            <a:ext cx="6275388" cy="1952625"/>
          </a:xfrm>
        </p:spPr>
        <p:txBody>
          <a:bodyPr>
            <a:normAutofit fontScale="92500"/>
          </a:bodyPr>
          <a:lstStyle/>
          <a:p>
            <a:r>
              <a:rPr lang="zh-CN" altLang="en-US" sz="2400" dirty="0"/>
              <a:t>显存上的数据映射出</a:t>
            </a:r>
            <a:r>
              <a:rPr lang="zh-CN" altLang="en-US" sz="2400" dirty="0" smtClean="0"/>
              <a:t>显示器上每一个点</a:t>
            </a:r>
            <a:endParaRPr lang="zh-CN" altLang="en-US" sz="2400" dirty="0"/>
          </a:p>
          <a:p>
            <a:r>
              <a:rPr lang="zh-CN" altLang="en-US" sz="2400" dirty="0" smtClean="0"/>
              <a:t>更改显存数据就改变了图象</a:t>
            </a:r>
          </a:p>
          <a:p>
            <a:r>
              <a:rPr lang="zh-CN" altLang="en-US" sz="2400" dirty="0" smtClean="0"/>
              <a:t>显</a:t>
            </a:r>
            <a:r>
              <a:rPr lang="zh-CN" altLang="en-US" sz="2400" dirty="0"/>
              <a:t>存地址：</a:t>
            </a:r>
            <a:r>
              <a:rPr lang="en-US" altLang="zh-CN" sz="2400" dirty="0" smtClean="0"/>
              <a:t>0x000A0000H</a:t>
            </a:r>
            <a:r>
              <a:rPr lang="zh-CN" altLang="en-US" sz="2400" dirty="0" smtClean="0"/>
              <a:t>，通过改写来绘制</a:t>
            </a:r>
            <a:endParaRPr lang="en-US" altLang="zh-CN" sz="2400" dirty="0"/>
          </a:p>
          <a:p>
            <a:r>
              <a:rPr lang="zh-CN" altLang="en-US" sz="2400" dirty="0" smtClean="0"/>
              <a:t>绘制</a:t>
            </a:r>
            <a:r>
              <a:rPr lang="zh-CN" altLang="en-US" sz="2400" dirty="0"/>
              <a:t>技巧</a:t>
            </a:r>
            <a:r>
              <a:rPr lang="zh-CN" altLang="en-US" sz="2400" dirty="0" smtClean="0"/>
              <a:t>：画布</a:t>
            </a:r>
            <a:r>
              <a:rPr lang="en-US" altLang="zh-CN" sz="2400" dirty="0" smtClean="0"/>
              <a:t>+</a:t>
            </a:r>
            <a:r>
              <a:rPr lang="zh-CN" altLang="en-US" sz="2400" dirty="0"/>
              <a:t>图</a:t>
            </a:r>
            <a:r>
              <a:rPr lang="zh-CN" altLang="en-US" sz="2400" dirty="0" smtClean="0"/>
              <a:t>块拷贝</a:t>
            </a:r>
            <a:r>
              <a:rPr lang="en-US" altLang="zh-CN" sz="2400" dirty="0" smtClean="0"/>
              <a:t>+</a:t>
            </a:r>
            <a:r>
              <a:rPr lang="zh-CN" altLang="en-US" sz="2400" dirty="0" smtClean="0"/>
              <a:t>对象远近排序</a:t>
            </a:r>
            <a:endParaRPr lang="en-US" altLang="zh-CN" dirty="0"/>
          </a:p>
        </p:txBody>
      </p:sp>
      <p:pic>
        <p:nvPicPr>
          <p:cNvPr id="236549" name="Picture 5" descr="j035819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3933825"/>
            <a:ext cx="1814513" cy="176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6550" name="Picture 6" descr="j03961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1844675"/>
            <a:ext cx="1290638" cy="194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exp-0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6056" y="3429000"/>
            <a:ext cx="5254501" cy="27252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382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近古时代：图形加速卡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图形加速</a:t>
            </a:r>
            <a:r>
              <a:rPr lang="zh-CN" altLang="en-US" dirty="0" smtClean="0"/>
              <a:t>卡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API</a:t>
            </a:r>
            <a:r>
              <a:rPr lang="zh-CN" altLang="en-US" dirty="0" smtClean="0"/>
              <a:t>：</a:t>
            </a:r>
            <a:r>
              <a:rPr lang="en-US" altLang="zh-CN" dirty="0" smtClean="0"/>
              <a:t>WING, OGL, DirectDraw, D3D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脚本结合：</a:t>
            </a:r>
            <a:r>
              <a:rPr lang="en-US" altLang="zh-CN" dirty="0" smtClean="0"/>
              <a:t>PyGame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4698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现代：对象树模式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8412439"/>
              </p:ext>
            </p:extLst>
          </p:nvPr>
        </p:nvGraphicFramePr>
        <p:xfrm>
          <a:off x="1033264" y="1600200"/>
          <a:ext cx="7067128" cy="4061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99592" y="5661248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要显示一个东西只需要将他挂接到相应的节点上即可</a:t>
            </a:r>
            <a:endParaRPr lang="en-US" altLang="zh-CN" dirty="0" smtClean="0"/>
          </a:p>
          <a:p>
            <a:r>
              <a:rPr lang="zh-CN" altLang="en-US" dirty="0" smtClean="0"/>
              <a:t>现代二维、三维图形引擎，例如：</a:t>
            </a:r>
            <a:r>
              <a:rPr lang="en-US" altLang="zh-CN" dirty="0" smtClean="0"/>
              <a:t>Flash</a:t>
            </a:r>
            <a:r>
              <a:rPr lang="zh-CN" altLang="en-US" dirty="0" smtClean="0"/>
              <a:t>、</a:t>
            </a:r>
            <a:r>
              <a:rPr lang="en-US" altLang="zh-CN" dirty="0" smtClean="0"/>
              <a:t>Panda3D</a:t>
            </a:r>
            <a:r>
              <a:rPr lang="zh-CN" altLang="en-US" dirty="0" smtClean="0"/>
              <a:t>，脚本更容易。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6645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思 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7160" indent="0">
              <a:buNone/>
            </a:pPr>
            <a:endParaRPr lang="en-US" altLang="zh-CN" dirty="0" smtClean="0"/>
          </a:p>
          <a:p>
            <a:pPr marL="137160" indent="0">
              <a:buNone/>
            </a:pPr>
            <a:endParaRPr lang="en-US" altLang="zh-CN" dirty="0"/>
          </a:p>
          <a:p>
            <a:pPr marL="137160" indent="0">
              <a:buNone/>
            </a:pPr>
            <a:endParaRPr lang="en-US" altLang="zh-CN" dirty="0" smtClean="0"/>
          </a:p>
          <a:p>
            <a:pPr marL="137160" indent="0" algn="ctr">
              <a:buNone/>
            </a:pPr>
            <a:r>
              <a:rPr lang="zh-CN" altLang="en-US" dirty="0"/>
              <a:t>几</a:t>
            </a:r>
            <a:r>
              <a:rPr lang="zh-CN" altLang="en-US" dirty="0" smtClean="0"/>
              <a:t>次大的接口变迁本着什么样的原则？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730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经典的游戏主程序</a:t>
            </a:r>
          </a:p>
        </p:txBody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56100" y="1981200"/>
            <a:ext cx="4330700" cy="3886200"/>
          </a:xfrm>
        </p:spPr>
        <p:txBody>
          <a:bodyPr/>
          <a:lstStyle/>
          <a:p>
            <a:r>
              <a:rPr lang="zh-CN" altLang="en-US"/>
              <a:t>传统流程图介绍</a:t>
            </a:r>
          </a:p>
          <a:p>
            <a:r>
              <a:rPr lang="zh-CN" altLang="en-US"/>
              <a:t>有什么局限？</a:t>
            </a:r>
          </a:p>
          <a:p>
            <a:r>
              <a:rPr lang="zh-CN" altLang="en-US"/>
              <a:t>值得改进的地方？</a:t>
            </a:r>
          </a:p>
          <a:p>
            <a:endParaRPr lang="en-US" altLang="zh-CN"/>
          </a:p>
        </p:txBody>
      </p:sp>
      <p:grpSp>
        <p:nvGrpSpPr>
          <p:cNvPr id="218134" name="Group 22"/>
          <p:cNvGrpSpPr>
            <a:grpSpLocks/>
          </p:cNvGrpSpPr>
          <p:nvPr/>
        </p:nvGrpSpPr>
        <p:grpSpPr bwMode="auto">
          <a:xfrm>
            <a:off x="827088" y="2060575"/>
            <a:ext cx="2305050" cy="3744913"/>
            <a:chOff x="385" y="1389"/>
            <a:chExt cx="1452" cy="2359"/>
          </a:xfrm>
        </p:grpSpPr>
        <p:sp>
          <p:nvSpPr>
            <p:cNvPr id="218117" name="AutoShape 5"/>
            <p:cNvSpPr>
              <a:spLocks noChangeArrowheads="1"/>
            </p:cNvSpPr>
            <p:nvPr/>
          </p:nvSpPr>
          <p:spPr bwMode="auto">
            <a:xfrm>
              <a:off x="703" y="2115"/>
              <a:ext cx="862" cy="272"/>
            </a:xfrm>
            <a:prstGeom prst="flowChartProcess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b="1" dirty="0"/>
                <a:t>对象</a:t>
              </a:r>
              <a:r>
                <a:rPr lang="zh-CN" altLang="en-US" b="1" dirty="0" smtClean="0"/>
                <a:t>更新</a:t>
              </a:r>
              <a:endParaRPr lang="zh-CN" altLang="en-US" b="1" dirty="0"/>
            </a:p>
          </p:txBody>
        </p:sp>
        <p:sp>
          <p:nvSpPr>
            <p:cNvPr id="218118" name="AutoShape 6"/>
            <p:cNvSpPr>
              <a:spLocks noChangeArrowheads="1"/>
            </p:cNvSpPr>
            <p:nvPr/>
          </p:nvSpPr>
          <p:spPr bwMode="auto">
            <a:xfrm>
              <a:off x="703" y="2569"/>
              <a:ext cx="862" cy="272"/>
            </a:xfrm>
            <a:prstGeom prst="flowChartProcess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b="1"/>
                <a:t>输入控制</a:t>
              </a:r>
            </a:p>
          </p:txBody>
        </p:sp>
        <p:sp>
          <p:nvSpPr>
            <p:cNvPr id="218120" name="AutoShape 8"/>
            <p:cNvSpPr>
              <a:spLocks noChangeArrowheads="1"/>
            </p:cNvSpPr>
            <p:nvPr/>
          </p:nvSpPr>
          <p:spPr bwMode="auto">
            <a:xfrm>
              <a:off x="703" y="3022"/>
              <a:ext cx="862" cy="272"/>
            </a:xfrm>
            <a:prstGeom prst="flowChartProcess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b="1"/>
                <a:t>图形绘制</a:t>
              </a:r>
            </a:p>
          </p:txBody>
        </p:sp>
        <p:sp>
          <p:nvSpPr>
            <p:cNvPr id="218121" name="AutoShape 9"/>
            <p:cNvSpPr>
              <a:spLocks noChangeArrowheads="1"/>
            </p:cNvSpPr>
            <p:nvPr/>
          </p:nvSpPr>
          <p:spPr bwMode="auto">
            <a:xfrm>
              <a:off x="385" y="1389"/>
              <a:ext cx="1452" cy="272"/>
            </a:xfrm>
            <a:prstGeom prst="flowChartDecision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/>
                <a:t>是否结束</a:t>
              </a:r>
            </a:p>
          </p:txBody>
        </p:sp>
        <p:sp>
          <p:nvSpPr>
            <p:cNvPr id="218122" name="AutoShape 10"/>
            <p:cNvSpPr>
              <a:spLocks noChangeArrowheads="1"/>
            </p:cNvSpPr>
            <p:nvPr/>
          </p:nvSpPr>
          <p:spPr bwMode="auto">
            <a:xfrm>
              <a:off x="703" y="3476"/>
              <a:ext cx="862" cy="272"/>
            </a:xfrm>
            <a:prstGeom prst="flowChartProcess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b="1"/>
                <a:t>事件驱动</a:t>
              </a:r>
            </a:p>
          </p:txBody>
        </p:sp>
        <p:cxnSp>
          <p:nvCxnSpPr>
            <p:cNvPr id="218124" name="AutoShape 12"/>
            <p:cNvCxnSpPr>
              <a:cxnSpLocks noChangeShapeType="1"/>
              <a:stCxn id="218117" idx="2"/>
              <a:endCxn id="218118" idx="0"/>
            </p:cNvCxnSpPr>
            <p:nvPr/>
          </p:nvCxnSpPr>
          <p:spPr bwMode="auto">
            <a:xfrm>
              <a:off x="1134" y="2387"/>
              <a:ext cx="0" cy="1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8125" name="AutoShape 13"/>
            <p:cNvCxnSpPr>
              <a:cxnSpLocks noChangeShapeType="1"/>
              <a:stCxn id="218118" idx="2"/>
              <a:endCxn id="218120" idx="0"/>
            </p:cNvCxnSpPr>
            <p:nvPr/>
          </p:nvCxnSpPr>
          <p:spPr bwMode="auto">
            <a:xfrm>
              <a:off x="1134" y="2841"/>
              <a:ext cx="0" cy="18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8126" name="AutoShape 14"/>
            <p:cNvCxnSpPr>
              <a:cxnSpLocks noChangeShapeType="1"/>
              <a:stCxn id="218120" idx="2"/>
              <a:endCxn id="218122" idx="0"/>
            </p:cNvCxnSpPr>
            <p:nvPr/>
          </p:nvCxnSpPr>
          <p:spPr bwMode="auto">
            <a:xfrm>
              <a:off x="1134" y="3294"/>
              <a:ext cx="0" cy="1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8130" name="AutoShape 18"/>
            <p:cNvCxnSpPr>
              <a:cxnSpLocks noChangeShapeType="1"/>
              <a:stCxn id="218122" idx="2"/>
              <a:endCxn id="218121" idx="3"/>
            </p:cNvCxnSpPr>
            <p:nvPr/>
          </p:nvCxnSpPr>
          <p:spPr bwMode="auto">
            <a:xfrm rot="5400000" flipH="1" flipV="1">
              <a:off x="374" y="2285"/>
              <a:ext cx="2223" cy="703"/>
            </a:xfrm>
            <a:prstGeom prst="bentConnector4">
              <a:avLst>
                <a:gd name="adj1" fmla="val -6477"/>
                <a:gd name="adj2" fmla="val 120481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8131" name="AutoShape 19"/>
            <p:cNvSpPr>
              <a:spLocks noChangeArrowheads="1"/>
            </p:cNvSpPr>
            <p:nvPr/>
          </p:nvSpPr>
          <p:spPr bwMode="auto">
            <a:xfrm>
              <a:off x="612" y="1752"/>
              <a:ext cx="1043" cy="181"/>
            </a:xfrm>
            <a:prstGeom prst="flowChartAlternateProcess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/>
                <a:t>时间控制</a:t>
              </a:r>
            </a:p>
          </p:txBody>
        </p:sp>
        <p:sp>
          <p:nvSpPr>
            <p:cNvPr id="218132" name="Line 20"/>
            <p:cNvSpPr>
              <a:spLocks noChangeShapeType="1"/>
            </p:cNvSpPr>
            <p:nvPr/>
          </p:nvSpPr>
          <p:spPr bwMode="auto">
            <a:xfrm>
              <a:off x="1111" y="1661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218133" name="AutoShape 21"/>
            <p:cNvCxnSpPr>
              <a:cxnSpLocks noChangeShapeType="1"/>
              <a:stCxn id="218131" idx="2"/>
              <a:endCxn id="218117" idx="0"/>
            </p:cNvCxnSpPr>
            <p:nvPr/>
          </p:nvCxnSpPr>
          <p:spPr bwMode="auto">
            <a:xfrm>
              <a:off x="1134" y="1933"/>
              <a:ext cx="0" cy="1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5823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几个相关问题</a:t>
            </a:r>
          </a:p>
        </p:txBody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游戏循环占用时间？循环本身优化方法？</a:t>
            </a:r>
          </a:p>
          <a:p>
            <a:r>
              <a:rPr lang="zh-CN" altLang="en-US" dirty="0"/>
              <a:t>为何区分显示贞、逻辑贞、</a:t>
            </a:r>
            <a:r>
              <a:rPr lang="en-US" altLang="zh-CN" dirty="0"/>
              <a:t>AI</a:t>
            </a:r>
            <a:r>
              <a:rPr lang="zh-CN" altLang="en-US" dirty="0"/>
              <a:t>贞、网络贞？</a:t>
            </a:r>
          </a:p>
          <a:p>
            <a:r>
              <a:rPr lang="en-US" altLang="zh-CN" dirty="0"/>
              <a:t>AI</a:t>
            </a:r>
            <a:r>
              <a:rPr lang="zh-CN" altLang="en-US" dirty="0"/>
              <a:t>贞与逻辑贞工作类似，为何独立出来？</a:t>
            </a:r>
          </a:p>
          <a:p>
            <a:r>
              <a:rPr lang="zh-CN" altLang="en-US" dirty="0"/>
              <a:t>如果显示贞是</a:t>
            </a:r>
            <a:r>
              <a:rPr lang="en-US" altLang="zh-CN" dirty="0"/>
              <a:t>60FPS</a:t>
            </a:r>
            <a:r>
              <a:rPr lang="zh-CN" altLang="en-US" dirty="0"/>
              <a:t>，其他贞应为多少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现在流行的异步渲染模式：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渲染帧比逻辑帧慢</a:t>
            </a:r>
            <a:r>
              <a:rPr lang="en-US" altLang="zh-CN" dirty="0" smtClean="0"/>
              <a:t>2-3</a:t>
            </a:r>
            <a:r>
              <a:rPr lang="zh-CN" altLang="en-US" dirty="0" smtClean="0"/>
              <a:t>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375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游戏场景管理</a:t>
            </a:r>
            <a:endParaRPr lang="zh-CN" alt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11290"/>
            <a:ext cx="7795780" cy="4714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前  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Python</a:t>
            </a:r>
            <a:r>
              <a:rPr lang="zh-CN" altLang="en-US" dirty="0" smtClean="0"/>
              <a:t>好像只有在服务端用的比较多吧？</a:t>
            </a:r>
            <a:endParaRPr lang="en-US" altLang="zh-CN" dirty="0" smtClean="0"/>
          </a:p>
          <a:p>
            <a:pPr marL="13716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130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游戏对象管理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游戏对象：敌人，飞机，导弹</a:t>
            </a:r>
            <a:endParaRPr lang="en-US" altLang="zh-CN" sz="2400" dirty="0" smtClean="0"/>
          </a:p>
          <a:p>
            <a:r>
              <a:rPr lang="zh-CN" altLang="en-US" sz="2400" dirty="0" smtClean="0"/>
              <a:t>对象绘制：将对象绘制到某个位置</a:t>
            </a:r>
            <a:endParaRPr lang="en-US" altLang="zh-CN" sz="2400" dirty="0" smtClean="0"/>
          </a:p>
          <a:p>
            <a:r>
              <a:rPr lang="zh-CN" altLang="en-US" sz="2400" dirty="0" smtClean="0"/>
              <a:t>对象更新：每秒定时</a:t>
            </a:r>
            <a:r>
              <a:rPr lang="en-US" altLang="zh-CN" sz="2400" dirty="0" smtClean="0"/>
              <a:t>30</a:t>
            </a:r>
            <a:r>
              <a:rPr lang="zh-CN" altLang="en-US" sz="2400" dirty="0" smtClean="0"/>
              <a:t>帧更新，比如向前走一步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zh-CN" altLang="en-US" sz="2400" dirty="0" smtClean="0"/>
              <a:t>对象字典：保存所有对象</a:t>
            </a:r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zh-CN" altLang="en-US" sz="2400" dirty="0" smtClean="0"/>
              <a:t>对象交互：消息与接口</a:t>
            </a:r>
            <a:endParaRPr lang="zh-CN" altLang="en-US" sz="24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140968"/>
            <a:ext cx="3257550" cy="315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43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脚本与引擎的关系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引擎主导模式：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胖引擎瘦脚本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优点：？？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缺点：？？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zh-CN" altLang="en-US" dirty="0" smtClean="0"/>
              <a:t>脚本主导模式：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瘦引擎胖脚本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优点：？？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缺点：？？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1936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谁先谁后？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游戏对象在引擎中管理：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？？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游戏对象在脚本中管理：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？？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322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远程数据同步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简单数值同步：同步变量，表格，字典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客户端只读同步：公告板，聊天区，其他玩家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客户端读写同步：自己，背包等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对象同步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870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SUMARY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开发方式变迁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主循环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场景管理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对象管理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脚本引擎如何结合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326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7160" indent="0">
              <a:buNone/>
            </a:pPr>
            <a:endParaRPr lang="en-US" altLang="zh-CN" dirty="0" smtClean="0"/>
          </a:p>
          <a:p>
            <a:pPr marL="137160" indent="0">
              <a:buNone/>
            </a:pPr>
            <a:r>
              <a:rPr lang="zh-CN" altLang="en-US" dirty="0" smtClean="0"/>
              <a:t>不想重复造轮子开发引擎呀</a:t>
            </a:r>
            <a:endParaRPr lang="en-US" altLang="zh-CN" dirty="0" smtClean="0"/>
          </a:p>
          <a:p>
            <a:pPr marL="137160" indent="0">
              <a:buNone/>
            </a:pPr>
            <a:endParaRPr lang="en-US" altLang="zh-CN" dirty="0"/>
          </a:p>
          <a:p>
            <a:pPr marL="137160" indent="0">
              <a:buNone/>
            </a:pPr>
            <a:r>
              <a:rPr lang="zh-CN" altLang="en-US" dirty="0" smtClean="0"/>
              <a:t>我们需要更加快速的开发出一款游戏来</a:t>
            </a:r>
            <a:endParaRPr lang="en-US" altLang="zh-CN" dirty="0" smtClean="0"/>
          </a:p>
          <a:p>
            <a:pPr marL="137160" indent="0">
              <a:buNone/>
            </a:pPr>
            <a:endParaRPr lang="en-US" altLang="zh-CN" dirty="0"/>
          </a:p>
          <a:p>
            <a:pPr marL="137160" indent="0">
              <a:buNone/>
            </a:pPr>
            <a:r>
              <a:rPr lang="zh-CN" altLang="en-US" dirty="0" smtClean="0"/>
              <a:t>有没有什么现成的引擎可以使用呢？</a:t>
            </a:r>
            <a:endParaRPr lang="en-US" altLang="zh-CN" dirty="0" smtClean="0"/>
          </a:p>
          <a:p>
            <a:pPr marL="137160" indent="0">
              <a:buNone/>
            </a:pPr>
            <a:endParaRPr lang="en-US" altLang="zh-CN" dirty="0"/>
          </a:p>
          <a:p>
            <a:pPr marL="13716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255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74642"/>
          </a:xfrm>
        </p:spPr>
        <p:txBody>
          <a:bodyPr>
            <a:normAutofit/>
          </a:bodyPr>
          <a:lstStyle/>
          <a:p>
            <a:r>
              <a:rPr lang="en-US" altLang="zh-CN" sz="4400" dirty="0" smtClean="0"/>
              <a:t>PART 3 – </a:t>
            </a:r>
            <a:r>
              <a:rPr lang="zh-CN" altLang="en-US" sz="4400" dirty="0" smtClean="0"/>
              <a:t>框架篇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03720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成熟的商业应用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BigWorld</a:t>
            </a:r>
          </a:p>
          <a:p>
            <a:endParaRPr lang="en-US" altLang="zh-CN" dirty="0"/>
          </a:p>
          <a:p>
            <a:r>
              <a:rPr lang="zh-CN" altLang="en-US" dirty="0" smtClean="0"/>
              <a:t>各大游戏公司自己开发的引擎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594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选择什么引擎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Panda3D</a:t>
            </a:r>
            <a:r>
              <a:rPr lang="zh-CN" altLang="en-US" dirty="0"/>
              <a:t>：应用较广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PyGame</a:t>
            </a:r>
            <a:r>
              <a:rPr lang="zh-CN" altLang="en-US" dirty="0" smtClean="0"/>
              <a:t>：</a:t>
            </a:r>
            <a:r>
              <a:rPr lang="en-US" altLang="zh-CN" dirty="0" smtClean="0"/>
              <a:t>SDL + Python</a:t>
            </a:r>
            <a:r>
              <a:rPr lang="zh-CN" altLang="en-US" dirty="0" smtClean="0"/>
              <a:t>，简单二维引擎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Cocos2D</a:t>
            </a:r>
            <a:r>
              <a:rPr lang="zh-CN" altLang="en-US" dirty="0" smtClean="0"/>
              <a:t>：跨平台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Kivy</a:t>
            </a:r>
            <a:r>
              <a:rPr lang="zh-CN" altLang="en-US" dirty="0" smtClean="0"/>
              <a:t>：跨平台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Soya3D</a:t>
            </a:r>
            <a:r>
              <a:rPr lang="zh-CN" altLang="en-US" dirty="0" smtClean="0"/>
              <a:t>：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20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03"/>
            <a:ext cx="9144000" cy="5792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00725"/>
            <a:ext cx="9144000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 descr="http://www.panda3d.org/randomscreens/ssg-antarean/antarean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443" y="3068961"/>
            <a:ext cx="5580112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64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74642"/>
          </a:xfrm>
        </p:spPr>
        <p:txBody>
          <a:bodyPr>
            <a:normAutofit/>
          </a:bodyPr>
          <a:lstStyle/>
          <a:p>
            <a:r>
              <a:rPr lang="en-US" altLang="zh-CN" sz="4400" dirty="0" smtClean="0"/>
              <a:t>PART 1 – </a:t>
            </a:r>
            <a:r>
              <a:rPr lang="zh-CN" altLang="en-US" sz="4400" dirty="0" smtClean="0"/>
              <a:t>案例篇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7590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http://www.pygame.org/thumb/a8d38325f216823610e0f8c5255e15c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9677"/>
            <a:ext cx="35147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://www.pygame.org/thumb/9ad5a015c9831bdca5e704170d04a01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73454"/>
            <a:ext cx="34194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http://www.pygame.org/thumb/dfe1b32e938a37a26bfb2d6e95ea5c1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89" y="3789040"/>
            <a:ext cx="36766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88024" y="4005064"/>
            <a:ext cx="4032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我</a:t>
            </a:r>
            <a:r>
              <a:rPr lang="en-US" altLang="zh-CN" dirty="0" smtClean="0"/>
              <a:t>KAO</a:t>
            </a:r>
            <a:r>
              <a:rPr lang="zh-CN" altLang="en-US" dirty="0" smtClean="0"/>
              <a:t>，这些不是 </a:t>
            </a:r>
            <a:r>
              <a:rPr lang="en-US" altLang="zh-CN" dirty="0" smtClean="0"/>
              <a:t>HTML5</a:t>
            </a:r>
            <a:r>
              <a:rPr lang="zh-CN" altLang="en-US" dirty="0"/>
              <a:t>做出</a:t>
            </a:r>
            <a:r>
              <a:rPr lang="zh-CN" altLang="en-US" dirty="0" smtClean="0"/>
              <a:t>来的游戏水平么？？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84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7981"/>
            <a:ext cx="8280920" cy="6538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371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7160" indent="0">
              <a:buNone/>
            </a:pPr>
            <a:r>
              <a:rPr lang="en-US" altLang="zh-CN" dirty="0" smtClean="0"/>
              <a:t> </a:t>
            </a:r>
            <a:r>
              <a:rPr lang="zh-CN" altLang="en-US" dirty="0" smtClean="0"/>
              <a:t>说了半天都在说端游呀？</a:t>
            </a:r>
            <a:endParaRPr lang="en-US" altLang="zh-CN" dirty="0" smtClean="0"/>
          </a:p>
          <a:p>
            <a:pPr marL="137160" indent="0">
              <a:buNone/>
            </a:pPr>
            <a:endParaRPr lang="en-US" altLang="zh-CN" dirty="0"/>
          </a:p>
          <a:p>
            <a:pPr marL="137160" indent="0">
              <a:buNone/>
            </a:pPr>
            <a:r>
              <a:rPr lang="zh-CN" altLang="en-US" dirty="0" smtClean="0"/>
              <a:t>现在没人开发得起端游了呀。</a:t>
            </a:r>
            <a:endParaRPr lang="en-US" altLang="zh-CN" dirty="0" smtClean="0"/>
          </a:p>
          <a:p>
            <a:pPr marL="137160" indent="0">
              <a:buNone/>
            </a:pPr>
            <a:endParaRPr lang="en-US" altLang="zh-CN" dirty="0"/>
          </a:p>
          <a:p>
            <a:pPr marL="137160" indent="0">
              <a:buNone/>
            </a:pPr>
            <a:r>
              <a:rPr lang="zh-CN" altLang="en-US" dirty="0" smtClean="0"/>
              <a:t>只可惜页游用不了 </a:t>
            </a:r>
            <a:r>
              <a:rPr lang="en-US" altLang="zh-CN" dirty="0" smtClean="0"/>
              <a:t>Python.</a:t>
            </a:r>
          </a:p>
          <a:p>
            <a:pPr marL="137160" indent="0">
              <a:buNone/>
            </a:pPr>
            <a:endParaRPr lang="en-US" altLang="zh-CN" dirty="0"/>
          </a:p>
          <a:p>
            <a:pPr marL="13716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199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7160" indent="0">
              <a:buNone/>
            </a:pPr>
            <a:endParaRPr lang="en-US" altLang="zh-CN" dirty="0" smtClean="0"/>
          </a:p>
          <a:p>
            <a:pPr marL="137160" indent="0">
              <a:buNone/>
            </a:pPr>
            <a:endParaRPr lang="en-US" altLang="zh-CN" dirty="0"/>
          </a:p>
          <a:p>
            <a:pPr marL="137160" indent="0" algn="ctr">
              <a:buNone/>
            </a:pPr>
            <a:r>
              <a:rPr lang="en-US" altLang="zh-CN" dirty="0" smtClean="0"/>
              <a:t>== </a:t>
            </a:r>
            <a:r>
              <a:rPr lang="zh-CN" altLang="en-US" dirty="0" smtClean="0"/>
              <a:t>别 急</a:t>
            </a:r>
            <a:r>
              <a:rPr lang="en-US" altLang="zh-CN" dirty="0" smtClean="0"/>
              <a:t>~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703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PART 4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7160" indent="0">
              <a:buNone/>
            </a:pPr>
            <a:endParaRPr lang="en-US" altLang="zh-CN" dirty="0" smtClean="0"/>
          </a:p>
          <a:p>
            <a:pPr marL="137160" indent="0">
              <a:buNone/>
            </a:pPr>
            <a:endParaRPr lang="en-US" altLang="zh-CN" dirty="0"/>
          </a:p>
          <a:p>
            <a:pPr marL="137160" indent="0">
              <a:buNone/>
            </a:pPr>
            <a:endParaRPr lang="en-US" altLang="zh-CN" dirty="0" smtClean="0"/>
          </a:p>
          <a:p>
            <a:pPr marL="137160" indent="0" algn="ctr">
              <a:buNone/>
            </a:pPr>
            <a:r>
              <a:rPr lang="en-US" altLang="zh-CN" dirty="0" smtClean="0"/>
              <a:t>Flash + Python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512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乔布斯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3645024"/>
            <a:ext cx="8229600" cy="2664336"/>
          </a:xfrm>
        </p:spPr>
        <p:txBody>
          <a:bodyPr/>
          <a:lstStyle/>
          <a:p>
            <a:endParaRPr lang="en-US" altLang="zh-CN" dirty="0" smtClean="0"/>
          </a:p>
          <a:p>
            <a:r>
              <a:rPr lang="en-US" altLang="zh-CN" dirty="0" smtClean="0"/>
              <a:t>1. Flash </a:t>
            </a:r>
            <a:r>
              <a:rPr lang="zh-CN" altLang="en-US" dirty="0" smtClean="0"/>
              <a:t>费电</a:t>
            </a:r>
            <a:endParaRPr lang="en-US" altLang="zh-CN" dirty="0" smtClean="0"/>
          </a:p>
          <a:p>
            <a:r>
              <a:rPr lang="en-US" altLang="zh-CN" dirty="0" smtClean="0"/>
              <a:t>2. Flash </a:t>
            </a:r>
            <a:r>
              <a:rPr lang="zh-CN" altLang="en-US" dirty="0" smtClean="0"/>
              <a:t>费</a:t>
            </a:r>
            <a:r>
              <a:rPr lang="en-US" altLang="zh-CN" dirty="0" smtClean="0"/>
              <a:t>CPU</a:t>
            </a:r>
          </a:p>
          <a:p>
            <a:r>
              <a:rPr lang="en-US" altLang="zh-CN" dirty="0" smtClean="0"/>
              <a:t>3. Flash </a:t>
            </a:r>
            <a:r>
              <a:rPr lang="zh-CN" altLang="en-US" dirty="0" smtClean="0"/>
              <a:t>不是面向移动设备的</a:t>
            </a:r>
            <a:endParaRPr lang="zh-CN" altLang="en-US" dirty="0"/>
          </a:p>
        </p:txBody>
      </p:sp>
      <p:pic>
        <p:nvPicPr>
          <p:cNvPr id="26626" name="Picture 2" descr="http://img.ithome.com/NewsUploadFiles/2012/6/20120602_072756_66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84784"/>
            <a:ext cx="47625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96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Adobe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7160" indent="0">
              <a:buNone/>
            </a:pPr>
            <a:endParaRPr lang="en-US" altLang="zh-CN" dirty="0"/>
          </a:p>
          <a:p>
            <a:pPr marL="137160" indent="0">
              <a:buNone/>
            </a:pPr>
            <a:endParaRPr lang="en-US" altLang="zh-CN" dirty="0" smtClean="0"/>
          </a:p>
          <a:p>
            <a:pPr marL="137160" indent="0">
              <a:buNone/>
            </a:pPr>
            <a:endParaRPr lang="en-US" altLang="zh-CN" dirty="0"/>
          </a:p>
          <a:p>
            <a:pPr marL="137160" indent="0" algn="ctr">
              <a:buNone/>
            </a:pPr>
            <a:r>
              <a:rPr lang="zh-CN" altLang="en-US" dirty="0" smtClean="0"/>
              <a:t>放弃移动设备浏览器</a:t>
            </a:r>
            <a:r>
              <a:rPr lang="en-US" altLang="zh-CN" dirty="0" smtClean="0"/>
              <a:t>Flash</a:t>
            </a:r>
            <a:r>
              <a:rPr lang="zh-CN" altLang="en-US" dirty="0" smtClean="0"/>
              <a:t>插件</a:t>
            </a:r>
            <a:endParaRPr lang="en-US" altLang="zh-CN" dirty="0" smtClean="0"/>
          </a:p>
          <a:p>
            <a:pPr marL="137160" indent="0" algn="ctr">
              <a:buNone/>
            </a:pPr>
            <a:r>
              <a:rPr lang="en-US" altLang="zh-CN" dirty="0" smtClean="0"/>
              <a:t>=</a:t>
            </a:r>
          </a:p>
          <a:p>
            <a:pPr marL="137160" indent="0" algn="ctr">
              <a:buNone/>
            </a:pPr>
            <a:r>
              <a:rPr lang="en-US" altLang="zh-CN" dirty="0" smtClean="0"/>
              <a:t>Adobe</a:t>
            </a:r>
            <a:r>
              <a:rPr lang="zh-CN" altLang="en-US" dirty="0" smtClean="0"/>
              <a:t>放弃</a:t>
            </a:r>
            <a:r>
              <a:rPr lang="en-US" altLang="zh-CN" dirty="0" smtClean="0"/>
              <a:t>Flash ??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837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Stage3D + Unreal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617763"/>
            <a:ext cx="8996415" cy="4835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759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Flash Air iOS/Android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Flash Builder 4.2 </a:t>
            </a:r>
            <a:r>
              <a:rPr lang="zh-CN" altLang="en-US" dirty="0" smtClean="0"/>
              <a:t>推出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Flash Builder 4.3 </a:t>
            </a:r>
            <a:r>
              <a:rPr lang="zh-CN" altLang="en-US" dirty="0" smtClean="0"/>
              <a:t>速度提高四倍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Flash Builder 4.5 </a:t>
            </a:r>
            <a:r>
              <a:rPr lang="zh-CN" altLang="en-US" dirty="0" smtClean="0"/>
              <a:t>继续完善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写一份代码可以同时运行在：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桌面、</a:t>
            </a:r>
            <a:r>
              <a:rPr lang="en-US" altLang="zh-CN" dirty="0" smtClean="0"/>
              <a:t>Web</a:t>
            </a:r>
            <a:r>
              <a:rPr lang="zh-CN" altLang="en-US" dirty="0" smtClean="0"/>
              <a:t>、移动平台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047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FlasCC - Alchemy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C++</a:t>
            </a:r>
            <a:r>
              <a:rPr lang="zh-CN" altLang="en-US" dirty="0" smtClean="0"/>
              <a:t>编译器，嵌入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262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39"/>
            <a:ext cx="9144000" cy="6848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222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315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0"/>
            <a:ext cx="9144000" cy="6864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37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" y="0"/>
            <a:ext cx="9144000" cy="6861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802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102" y="735996"/>
            <a:ext cx="4024114" cy="5702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546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20688"/>
            <a:ext cx="9144001" cy="5293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259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03"/>
            <a:ext cx="9144000" cy="5792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00725"/>
            <a:ext cx="9144000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 descr="http://www.panda3d.org/randomscreens/ssg-antarean/antarean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443" y="3068961"/>
            <a:ext cx="5580112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62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顶峰">
  <a:themeElements>
    <a:clrScheme name="顶峰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顶峰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顶峰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981</TotalTime>
  <Words>640</Words>
  <Application>Microsoft Office PowerPoint</Application>
  <PresentationFormat>全屏显示(4:3)</PresentationFormat>
  <Paragraphs>164</Paragraphs>
  <Slides>40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1" baseType="lpstr">
      <vt:lpstr>顶峰</vt:lpstr>
      <vt:lpstr>客户端开发实战</vt:lpstr>
      <vt:lpstr>前  言</vt:lpstr>
      <vt:lpstr>PART 1 – 案例篇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学生的案例</vt:lpstr>
      <vt:lpstr>PART 2 – 开发篇</vt:lpstr>
      <vt:lpstr>上古时代：图块拼凑世界</vt:lpstr>
      <vt:lpstr>中古时代：CPU逐点绘制</vt:lpstr>
      <vt:lpstr>近古时代：图形加速卡</vt:lpstr>
      <vt:lpstr>现代：对象树模式</vt:lpstr>
      <vt:lpstr>思 考</vt:lpstr>
      <vt:lpstr>经典的游戏主程序</vt:lpstr>
      <vt:lpstr>几个相关问题</vt:lpstr>
      <vt:lpstr>游戏场景管理</vt:lpstr>
      <vt:lpstr>游戏对象管理</vt:lpstr>
      <vt:lpstr>脚本与引擎的关系</vt:lpstr>
      <vt:lpstr>谁先谁后？</vt:lpstr>
      <vt:lpstr>远程数据同步</vt:lpstr>
      <vt:lpstr>SUMARY</vt:lpstr>
      <vt:lpstr> </vt:lpstr>
      <vt:lpstr>PART 3 – 框架篇</vt:lpstr>
      <vt:lpstr>成熟的商业应用</vt:lpstr>
      <vt:lpstr>选择什么引擎</vt:lpstr>
      <vt:lpstr>PowerPoint 演示文稿</vt:lpstr>
      <vt:lpstr>PowerPoint 演示文稿</vt:lpstr>
      <vt:lpstr>PowerPoint 演示文稿</vt:lpstr>
      <vt:lpstr> </vt:lpstr>
      <vt:lpstr>PowerPoint 演示文稿</vt:lpstr>
      <vt:lpstr>PART 4</vt:lpstr>
      <vt:lpstr>乔布斯</vt:lpstr>
      <vt:lpstr>Adobe</vt:lpstr>
      <vt:lpstr>Stage3D + Unreal</vt:lpstr>
      <vt:lpstr>Flash Air iOS/Android</vt:lpstr>
      <vt:lpstr>FlasCC - Alchemy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客户端开发实战</dc:title>
  <dc:creator>Linwei</dc:creator>
  <cp:lastModifiedBy>Linwei</cp:lastModifiedBy>
  <cp:revision>53</cp:revision>
  <dcterms:created xsi:type="dcterms:W3CDTF">2012-10-18T07:04:35Z</dcterms:created>
  <dcterms:modified xsi:type="dcterms:W3CDTF">2012-10-20T05:30:40Z</dcterms:modified>
</cp:coreProperties>
</file>